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266" r:id="rId4"/>
    <p:sldId id="293" r:id="rId5"/>
    <p:sldId id="294" r:id="rId6"/>
    <p:sldId id="259" r:id="rId7"/>
    <p:sldId id="291" r:id="rId8"/>
    <p:sldId id="295" r:id="rId9"/>
    <p:sldId id="292" r:id="rId10"/>
    <p:sldId id="296" r:id="rId11"/>
    <p:sldId id="290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 autoAdjust="0"/>
    <p:restoredTop sz="95701"/>
  </p:normalViewPr>
  <p:slideViewPr>
    <p:cSldViewPr snapToGrid="0">
      <p:cViewPr varScale="1">
        <p:scale>
          <a:sx n="82" d="100"/>
          <a:sy n="82" d="100"/>
        </p:scale>
        <p:origin x="66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4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0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0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178893" cy="135747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1"/>
            <a:ext cx="272127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197723" cy="136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197723" cy="13655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2"/>
            <a:ext cx="2602159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7" y="586111"/>
            <a:ext cx="2626664" cy="11216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104900" cy="495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3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8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9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86112"/>
            <a:ext cx="2752482" cy="117538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52566"/>
            <a:ext cx="1104900" cy="4953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104900" cy="49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2" r:id="rId16"/>
    <p:sldLayoutId id="2147483733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18720"/>
            <a:ext cx="1104900" cy="495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0" r:id="rId16"/>
    <p:sldLayoutId id="2147483731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t-LT" sz="4400" dirty="0"/>
              <a:t>TITLE</a:t>
            </a:r>
            <a:endParaRPr lang="en-US" sz="4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17" y="380750"/>
            <a:ext cx="24479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TSPMI–LOGO–EN–B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17" y="808539"/>
            <a:ext cx="7239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80629" y="285241"/>
            <a:ext cx="5394325" cy="23803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Follow us on social media: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dirty="0"/>
              <a:t>     </a:t>
            </a:r>
            <a:r>
              <a:rPr lang="en-US" sz="2000" dirty="0"/>
              <a:t>instagram.com/</a:t>
            </a:r>
            <a:r>
              <a:rPr lang="en-US" sz="2000" dirty="0" err="1"/>
              <a:t>vu_tspmi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dirty="0"/>
              <a:t>     </a:t>
            </a:r>
            <a:r>
              <a:rPr lang="en-US" dirty="0"/>
              <a:t>fb.com/</a:t>
            </a:r>
            <a:r>
              <a:rPr lang="lt-LT" dirty="0" err="1"/>
              <a:t>tspmi</a:t>
            </a:r>
            <a:endParaRPr lang="lt-LT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sz="2000" dirty="0"/>
              <a:t>     http://www.tspmi.vu.lt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88658" y="3023067"/>
            <a:ext cx="4666890" cy="2876247"/>
          </a:xfrm>
        </p:spPr>
        <p:txBody>
          <a:bodyPr>
            <a:noAutofit/>
          </a:bodyPr>
          <a:lstStyle/>
          <a:p>
            <a:endParaRPr lang="en-US" sz="1800" b="0" dirty="0"/>
          </a:p>
        </p:txBody>
      </p:sp>
      <p:pic>
        <p:nvPicPr>
          <p:cNvPr id="4098" name="Picture 2" descr="facebook, media, online, social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61" y="1500093"/>
            <a:ext cx="266617" cy="2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stagram, media, online, socia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83" y="1134040"/>
            <a:ext cx="299501" cy="2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, media, social, www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40" y="1871680"/>
            <a:ext cx="283057" cy="2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839" y="951632"/>
            <a:ext cx="5031696" cy="3657600"/>
          </a:xfrm>
        </p:spPr>
        <p:txBody>
          <a:bodyPr/>
          <a:lstStyle/>
          <a:p>
            <a:r>
              <a:rPr lang="lt-LT" dirty="0">
                <a:solidFill>
                  <a:schemeClr val="bg1"/>
                </a:solidFill>
              </a:rPr>
              <a:t>VILNIUS UNIVERSITY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648" y="521848"/>
            <a:ext cx="1692421" cy="14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32" y="271965"/>
            <a:ext cx="1428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\\192.168.1.46\Zaraza\KOMUNIKACIJA IR VIEŠINIMAS\Naujas logo 2017\TSPMI LOGO pagal VU brandbooką\vu_politics inst_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23" y="393031"/>
            <a:ext cx="2981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3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525" y="1880235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64160" y="3014968"/>
            <a:ext cx="5483225" cy="33455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\\192.168.1.46\Zaraza\KOMUNIKACIJA IR VIEŠINIMAS\Naujas logo 2017\TSPMI LOGO pagal VU brandbooką\vu_politics inst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8" y="393031"/>
            <a:ext cx="2981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ytas\Pictures\baliong-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5" y="-74612"/>
            <a:ext cx="6389375" cy="73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9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1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617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3" name="Picture 9" descr="\\192.168.1.46\Zaraza\NUOTRAUKOS\Instituto renginiai\2016\2016 09 01 - VU Eisena\VU Eisena 2016 09 01 @ TSPMI\VU Eisena 2016 09 01 @ TSPMI (c) Vytas Neviera-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324"/>
            <a:ext cx="12192000" cy="81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32" y="271965"/>
            <a:ext cx="1428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\\192.168.1.46\Zaraza\KOMUNIKACIJA IR VIEŠINIMAS\Naujas logo 2017\TSPMI LOGO pagal VU brandbooką\vu_politics inst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23" y="393031"/>
            <a:ext cx="2981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7" name="Picture 5" descr="\\192.168.1.46\Zaraza\NUOTRAUKOS\Instituto renginiai\2016\2016 12 29 - McCain's Visit\Lightroom Edits\2016 12 29 - McCain's Visit (c) Vytas Neviera-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4821" y="1"/>
            <a:ext cx="10312400" cy="687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7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206" y="1880235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4206" y="3014968"/>
            <a:ext cx="5483225" cy="33455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\\192.168.1.46\Zaraza\KOMUNIKACIJA IR VIEŠINIMAS\Naujas logo 2017\TSPMI LOGO pagal VU brandbooką\vu_politics inst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6" y="393031"/>
            <a:ext cx="2981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192.168.1.46\Zaraza\NUOTRAUKOS\Instituto nuotraukos\2009 - Instituto erdvės\IMG_3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0"/>
            <a:ext cx="9190874" cy="689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864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6756</TotalTime>
  <Words>33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GT Walsheim</vt:lpstr>
      <vt:lpstr>Custom Design</vt:lpstr>
      <vt:lpstr>1_Custom Design</vt:lpstr>
      <vt:lpstr>TITLE</vt:lpstr>
      <vt:lpstr>VILNIUS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Domas</cp:lastModifiedBy>
  <cp:revision>112</cp:revision>
  <dcterms:created xsi:type="dcterms:W3CDTF">2017-06-28T06:49:28Z</dcterms:created>
  <dcterms:modified xsi:type="dcterms:W3CDTF">2019-04-11T12:54:22Z</dcterms:modified>
</cp:coreProperties>
</file>