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292" r:id="rId4"/>
    <p:sldId id="301" r:id="rId5"/>
    <p:sldId id="293" r:id="rId6"/>
    <p:sldId id="262" r:id="rId7"/>
    <p:sldId id="257" r:id="rId8"/>
    <p:sldId id="266" r:id="rId9"/>
    <p:sldId id="272" r:id="rId10"/>
    <p:sldId id="265" r:id="rId11"/>
    <p:sldId id="269" r:id="rId12"/>
    <p:sldId id="271" r:id="rId13"/>
    <p:sldId id="286" r:id="rId14"/>
    <p:sldId id="287" r:id="rId15"/>
    <p:sldId id="259" r:id="rId16"/>
    <p:sldId id="291" r:id="rId17"/>
    <p:sldId id="295" r:id="rId18"/>
    <p:sldId id="296" r:id="rId19"/>
    <p:sldId id="299" r:id="rId20"/>
    <p:sldId id="300" r:id="rId21"/>
    <p:sldId id="290" r:id="rId2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47B"/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5673"/>
  </p:normalViewPr>
  <p:slideViewPr>
    <p:cSldViewPr snapToGrid="0">
      <p:cViewPr varScale="1">
        <p:scale>
          <a:sx n="86" d="100"/>
          <a:sy n="86" d="100"/>
        </p:scale>
        <p:origin x="24" y="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Lentelės pavadinimas</a:t>
            </a:r>
          </a:p>
        </c:rich>
      </c:tx>
      <c:layout>
        <c:manualLayout>
          <c:xMode val="edge"/>
          <c:yMode val="edge"/>
          <c:x val="0.24638783269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4-4885-92F8-C05E50A83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4-4885-92F8-C05E50A83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4-4885-92F8-C05E50A832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443520"/>
        <c:axId val="133073152"/>
      </c:barChart>
      <c:catAx>
        <c:axId val="1344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3073152"/>
        <c:crosses val="autoZero"/>
        <c:auto val="1"/>
        <c:lblAlgn val="ctr"/>
        <c:lblOffset val="100"/>
        <c:noMultiLvlLbl val="0"/>
      </c:catAx>
      <c:valAx>
        <c:axId val="1330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444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Pavadinimas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CE-43A5-8DFC-25885F302FE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CE-43A5-8DFC-25885F302F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CE-43A5-8DFC-25885F302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Lentelės pavadinimas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01"/>
          <c:w val="0.84288554234903101"/>
          <c:h val="0.64848740899399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D-427C-AB12-DCC77F559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D-427C-AB12-DCC77F559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D-427C-AB12-DCC77F559F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519360"/>
        <c:axId val="133076608"/>
      </c:barChart>
      <c:catAx>
        <c:axId val="1335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3076608"/>
        <c:crosses val="autoZero"/>
        <c:auto val="1"/>
        <c:lblAlgn val="ctr"/>
        <c:lblOffset val="100"/>
        <c:noMultiLvlLbl val="0"/>
      </c:catAx>
      <c:valAx>
        <c:axId val="1330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351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Lentelės pavadinimas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899"/>
          <c:y val="0.16661270989103799"/>
          <c:w val="0.76637725417402702"/>
          <c:h val="0.6548902524096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1A2-8542-D8C023D4D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2-41A2-8542-D8C023D4D4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2-41A2-8542-D8C023D4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303744"/>
        <c:axId val="133078336"/>
      </c:barChart>
      <c:catAx>
        <c:axId val="13430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3078336"/>
        <c:crosses val="autoZero"/>
        <c:auto val="1"/>
        <c:lblAlgn val="ctr"/>
        <c:lblOffset val="100"/>
        <c:noMultiLvlLbl val="0"/>
      </c:catAx>
      <c:valAx>
        <c:axId val="13307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430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36445288522851998"/>
          <c:y val="1.1410978840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55629859063825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E-4EFD-8520-5CAC40C93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8E-4EFD-8520-5CAC40C935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8E-4EFD-8520-5CAC40C9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478400"/>
        <c:axId val="134489792"/>
      </c:lineChart>
      <c:catAx>
        <c:axId val="1334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34489792"/>
        <c:crosses val="autoZero"/>
        <c:auto val="1"/>
        <c:lblAlgn val="ctr"/>
        <c:lblOffset val="100"/>
        <c:noMultiLvlLbl val="0"/>
      </c:catAx>
      <c:valAx>
        <c:axId val="13448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334784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8360F71-92A6-6747-A7CB-4AD71283042E}" type="pres">
      <dgm:prSet presAssocID="{23EBAF3C-87C9-4048-A845-D8B2906A13D9}" presName="rootConnector1" presStyleLbl="node1" presStyleIdx="0" presStyleCnt="0"/>
      <dgm:spPr/>
      <dgm:t>
        <a:bodyPr/>
        <a:lstStyle/>
        <a:p>
          <a:endParaRPr lang="lt-LT"/>
        </a:p>
      </dgm:t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  <dgm:t>
        <a:bodyPr/>
        <a:lstStyle/>
        <a:p>
          <a:endParaRPr lang="lt-LT"/>
        </a:p>
      </dgm:t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397AFBB5-5F7E-D344-B26E-C4287FB15EA9}" type="pres">
      <dgm:prSet presAssocID="{4BDA59B2-2AAA-3F4B-BC1E-B3459F9E96DD}" presName="rootConnector" presStyleLbl="node2" presStyleIdx="0" presStyleCnt="3"/>
      <dgm:spPr/>
      <dgm:t>
        <a:bodyPr/>
        <a:lstStyle/>
        <a:p>
          <a:endParaRPr lang="lt-LT"/>
        </a:p>
      </dgm:t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  <dgm:t>
        <a:bodyPr/>
        <a:lstStyle/>
        <a:p>
          <a:endParaRPr lang="lt-LT"/>
        </a:p>
      </dgm:t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0988116-EE00-3944-A112-0520EA069031}" type="pres">
      <dgm:prSet presAssocID="{99093EAA-AF80-5247-87E6-1FEC7E973B94}" presName="rootConnector" presStyleLbl="node2" presStyleIdx="1" presStyleCnt="3"/>
      <dgm:spPr/>
      <dgm:t>
        <a:bodyPr/>
        <a:lstStyle/>
        <a:p>
          <a:endParaRPr lang="lt-LT"/>
        </a:p>
      </dgm:t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  <dgm:t>
        <a:bodyPr/>
        <a:lstStyle/>
        <a:p>
          <a:endParaRPr lang="lt-LT"/>
        </a:p>
      </dgm:t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9054E3F-2630-7E45-984D-34CD82114255}" type="pres">
      <dgm:prSet presAssocID="{D2256546-A636-1B43-87BD-60893137DC03}" presName="rootConnector" presStyleLbl="node2" presStyleIdx="2" presStyleCnt="3"/>
      <dgm:spPr/>
      <dgm:t>
        <a:bodyPr/>
        <a:lstStyle/>
        <a:p>
          <a:endParaRPr lang="lt-LT"/>
        </a:p>
      </dgm:t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  <dgm:t>
        <a:bodyPr/>
        <a:lstStyle/>
        <a:p>
          <a:endParaRPr lang="lt-LT"/>
        </a:p>
      </dgm:t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2428A03-E355-CD4E-BC67-AFC02BB77E92}" type="pres">
      <dgm:prSet presAssocID="{19321E65-8CEC-204A-8320-AFA01211907A}" presName="rootConnector3" presStyleLbl="asst1" presStyleIdx="0" presStyleCnt="1"/>
      <dgm:spPr/>
      <dgm:t>
        <a:bodyPr/>
        <a:lstStyle/>
        <a:p>
          <a:endParaRPr lang="lt-LT"/>
        </a:p>
      </dgm:t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531" y="-225286"/>
            <a:ext cx="6939478" cy="25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87" y="93126"/>
            <a:ext cx="5882653" cy="21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6991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531" y="-225286"/>
            <a:ext cx="6939478" cy="25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531" y="-225286"/>
            <a:ext cx="6939478" cy="25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423" y="637316"/>
            <a:ext cx="4749438" cy="88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1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84190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15379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1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90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08" y="-318051"/>
            <a:ext cx="6939478" cy="252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831334"/>
            <a:ext cx="12192000" cy="40266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6945" y="1260168"/>
            <a:ext cx="4749438" cy="8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4595" y="755793"/>
            <a:ext cx="4749438" cy="8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7321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372953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45229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6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1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5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7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0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423" y="637316"/>
            <a:ext cx="4749438" cy="8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423" y="637316"/>
            <a:ext cx="4749438" cy="88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6945" y="1260168"/>
            <a:ext cx="4749438" cy="8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525486"/>
            <a:ext cx="12192000" cy="4332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4595" y="755793"/>
            <a:ext cx="4749438" cy="8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7542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98423" y="1786994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423" y="637316"/>
            <a:ext cx="4749438" cy="8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9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72" y="412066"/>
            <a:ext cx="6648217" cy="24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423711"/>
            <a:ext cx="12192000" cy="4434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  <p:sldLayoutId id="2147483738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  <p:sldLayoutId id="2147483769" r:id="rId41"/>
    <p:sldLayoutId id="2147483770" r:id="rId42"/>
    <p:sldLayoutId id="2147483771" r:id="rId4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rgbClr val="0F247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  <p:sldLayoutId id="2147483739" r:id="rId24"/>
    <p:sldLayoutId id="2147483740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facebook.com/TSPMI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hyperlink" Target="http://www.tspmi.vu.lt/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instagram.com/vu_tspmi" TargetMode="External"/><Relationship Id="rId11" Type="http://schemas.openxmlformats.org/officeDocument/2006/relationships/image" Target="../media/image14.png"/><Relationship Id="rId5" Type="http://schemas.openxmlformats.org/officeDocument/2006/relationships/hyperlink" Target="mailto:tspmi@tspmi.vu.lt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google.lt/maps/place/Vokie%C4%8Di%C5%B3+g.+10,+Vilnius+01130/@54.6787268,25.2821035,17z/data=!3m1!4b1!4m5!3m4!1s0x46dd9414fd34f017:0x86dc91dccbd59fc6!8m2!3d54.6787268!4d25.2842922?hl=lt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534" y="1803470"/>
            <a:ext cx="8560955" cy="2305050"/>
          </a:xfrm>
        </p:spPr>
        <p:txBody>
          <a:bodyPr>
            <a:noAutofit/>
          </a:bodyPr>
          <a:lstStyle/>
          <a:p>
            <a:r>
              <a:rPr lang="en-US" sz="5400" dirty="0" smtClean="0"/>
              <a:t>PRISTATYMO PAVADINIMAS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418534" y="6400800"/>
            <a:ext cx="478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 smtClean="0"/>
              <a:t>VARDAS, PAVARDĖ, PAREIGOS</a:t>
            </a:r>
            <a:endParaRPr lang="lt-LT" sz="1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9" b="8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138504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662053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707" y="3780859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charset="0"/>
                <a:ea typeface="Arial" charset="0"/>
                <a:cs typeface="Arial" charset="0"/>
              </a:rPr>
              <a:t>55%</a:t>
            </a:r>
            <a:endParaRPr lang="en-US" sz="4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Lentelės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661603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24207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III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143652"/>
            <a:ext cx="84937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435418"/>
              </p:ext>
            </p:extLst>
          </p:nvPr>
        </p:nvGraphicFramePr>
        <p:xfrm>
          <a:off x="838200" y="1824221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49837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0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3" t="1" r="16004" b="-1"/>
          <a:stretch/>
        </p:blipFill>
        <p:spPr>
          <a:xfrm>
            <a:off x="0" y="0"/>
            <a:ext cx="219986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518" y="1394695"/>
            <a:ext cx="5483860" cy="833120"/>
          </a:xfrm>
        </p:spPr>
        <p:txBody>
          <a:bodyPr/>
          <a:lstStyle/>
          <a:p>
            <a:r>
              <a:rPr lang="en-US" dirty="0" smtClean="0"/>
              <a:t>TURINYS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28918" y="2227815"/>
            <a:ext cx="5483225" cy="1457739"/>
          </a:xfrm>
        </p:spPr>
        <p:txBody>
          <a:bodyPr>
            <a:normAutofit/>
          </a:bodyPr>
          <a:lstStyle/>
          <a:p>
            <a:r>
              <a:rPr lang="en-US" dirty="0" err="1" smtClean="0"/>
              <a:t>Pirmas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Antras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endParaRPr lang="en-US" dirty="0" smtClean="0"/>
          </a:p>
          <a:p>
            <a:r>
              <a:rPr lang="en-US" dirty="0" err="1" smtClean="0"/>
              <a:t>Trečias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588468" y="4872039"/>
            <a:ext cx="5394325" cy="2033905"/>
          </a:xfrm>
        </p:spPr>
        <p:txBody>
          <a:bodyPr>
            <a:normAutofit fontScale="70000" lnSpcReduction="20000"/>
          </a:bodyPr>
          <a:lstStyle/>
          <a:p>
            <a:r>
              <a:rPr lang="de-DE" sz="1900" dirty="0"/>
              <a:t>Tel.: (+370) (5) 251 41 </a:t>
            </a:r>
            <a:r>
              <a:rPr lang="de-DE" sz="1900" dirty="0" smtClean="0"/>
              <a:t>30</a:t>
            </a:r>
            <a:endParaRPr lang="lt-LT" sz="1900" dirty="0" smtClean="0"/>
          </a:p>
          <a:p>
            <a:r>
              <a:rPr lang="lt-LT" sz="1900" dirty="0" smtClean="0">
                <a:hlinkClick r:id="rId2"/>
              </a:rPr>
              <a:t>www.tspmi.vu.lt </a:t>
            </a:r>
            <a:endParaRPr lang="lt-LT" sz="1900" dirty="0" smtClean="0"/>
          </a:p>
          <a:p>
            <a:r>
              <a:rPr lang="lt-LT" sz="1900" dirty="0" smtClean="0">
                <a:hlinkClick r:id="rId3"/>
              </a:rPr>
              <a:t>Facebook </a:t>
            </a:r>
            <a:endParaRPr lang="lt-LT" sz="1900" dirty="0" smtClean="0"/>
          </a:p>
          <a:p>
            <a:r>
              <a:rPr lang="lt-LT" sz="1900" dirty="0" smtClean="0">
                <a:hlinkClick r:id="rId4"/>
              </a:rPr>
              <a:t>Vokiečių </a:t>
            </a:r>
            <a:r>
              <a:rPr lang="lt-LT" sz="1900" dirty="0">
                <a:hlinkClick r:id="rId4"/>
              </a:rPr>
              <a:t>g. 10, Vilnius 01130, </a:t>
            </a:r>
            <a:r>
              <a:rPr lang="lt-LT" sz="1900" dirty="0" smtClean="0">
                <a:hlinkClick r:id="rId4"/>
              </a:rPr>
              <a:t>Lietuva</a:t>
            </a:r>
            <a:endParaRPr lang="lt-LT" sz="1900" dirty="0"/>
          </a:p>
          <a:p>
            <a:r>
              <a:rPr lang="lt-LT" sz="1900" dirty="0" smtClean="0">
                <a:hlinkClick r:id="rId5"/>
              </a:rPr>
              <a:t>tspmi@tspmi.vu.lt</a:t>
            </a:r>
            <a:endParaRPr lang="lt-LT" sz="1900" dirty="0" smtClean="0"/>
          </a:p>
          <a:p>
            <a:r>
              <a:rPr lang="lt-LT" sz="1900" dirty="0" smtClean="0">
                <a:hlinkClick r:id="rId6"/>
              </a:rPr>
              <a:t>Instagram</a:t>
            </a:r>
            <a:endParaRPr lang="lt-LT" sz="1900" dirty="0"/>
          </a:p>
          <a:p>
            <a:r>
              <a:rPr lang="lt-LT" dirty="0"/>
              <a:t/>
            </a:r>
            <a:br>
              <a:rPr lang="lt-LT" dirty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87472" y="1724262"/>
            <a:ext cx="4453338" cy="6875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KONTAKTAI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36" y="5402631"/>
            <a:ext cx="217715" cy="21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11" y="5094919"/>
            <a:ext cx="155257" cy="23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64" y="5690667"/>
            <a:ext cx="203041" cy="203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61" y="4870995"/>
            <a:ext cx="203041" cy="203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67" y="5969796"/>
            <a:ext cx="152400" cy="15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7472" y="2578308"/>
            <a:ext cx="498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VARDAS PAVARDĖ</a:t>
            </a:r>
          </a:p>
          <a:p>
            <a:r>
              <a:rPr lang="lt-LT" dirty="0" smtClean="0"/>
              <a:t>PAREIGOS</a:t>
            </a:r>
          </a:p>
          <a:p>
            <a:r>
              <a:rPr lang="lt-LT" dirty="0" smtClean="0"/>
              <a:t>TEL. NR.</a:t>
            </a:r>
          </a:p>
          <a:p>
            <a:r>
              <a:rPr lang="lt-LT" dirty="0" smtClean="0"/>
              <a:t>E.Paštas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36" y="6192802"/>
            <a:ext cx="207024" cy="2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3" t="-219" r="28039" b="219"/>
          <a:stretch/>
        </p:blipFill>
        <p:spPr>
          <a:xfrm>
            <a:off x="0" y="0"/>
            <a:ext cx="1630363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2325" y="842838"/>
            <a:ext cx="5483860" cy="83312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92960" y="1951067"/>
            <a:ext cx="5483225" cy="3345510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090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3" r="35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524" y="772932"/>
            <a:ext cx="5031696" cy="3657600"/>
          </a:xfrm>
        </p:spPr>
        <p:txBody>
          <a:bodyPr/>
          <a:lstStyle/>
          <a:p>
            <a:r>
              <a:rPr lang="en-US" dirty="0" smtClean="0"/>
              <a:t>SKYRIAUS PAVADINIMAS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29525" r="246" b="21985"/>
          <a:stretch/>
        </p:blipFill>
        <p:spPr>
          <a:xfrm>
            <a:off x="-28309" y="2413416"/>
            <a:ext cx="12220309" cy="4444584"/>
          </a:xfrm>
        </p:spPr>
      </p:pic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870" y="1162174"/>
            <a:ext cx="5031696" cy="3657600"/>
          </a:xfrm>
        </p:spPr>
        <p:txBody>
          <a:bodyPr/>
          <a:lstStyle/>
          <a:p>
            <a:r>
              <a:rPr lang="en-US" dirty="0" smtClean="0"/>
              <a:t>SKYRIAUS</a:t>
            </a:r>
            <a:br>
              <a:rPr lang="en-US" dirty="0" smtClean="0"/>
            </a:br>
            <a:r>
              <a:rPr lang="en-US" dirty="0" smtClean="0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1123911"/>
            <a:ext cx="5031696" cy="3657600"/>
          </a:xfrm>
        </p:spPr>
        <p:txBody>
          <a:bodyPr/>
          <a:lstStyle/>
          <a:p>
            <a:r>
              <a:rPr lang="en-US" dirty="0" smtClean="0"/>
              <a:t>SKYRIAUS 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5">
      <a:dk1>
        <a:srgbClr val="40AFFF"/>
      </a:dk1>
      <a:lt1>
        <a:srgbClr val="FFFFFF"/>
      </a:lt1>
      <a:dk2>
        <a:srgbClr val="134D67"/>
      </a:dk2>
      <a:lt2>
        <a:srgbClr val="FEFFFE"/>
      </a:lt2>
      <a:accent1>
        <a:srgbClr val="134D6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1DBEF7"/>
      </a:hlink>
      <a:folHlink>
        <a:srgbClr val="E2E3E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3">
      <a:dk1>
        <a:srgbClr val="0070C0"/>
      </a:dk1>
      <a:lt1>
        <a:srgbClr val="FFFFFF"/>
      </a:lt1>
      <a:dk2>
        <a:srgbClr val="134D67"/>
      </a:dk2>
      <a:lt2>
        <a:srgbClr val="FEFFFE"/>
      </a:lt2>
      <a:accent1>
        <a:srgbClr val="134D6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1DBEF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13312</TotalTime>
  <Words>68</Words>
  <Application>Microsoft Office PowerPoint</Application>
  <PresentationFormat>Widescreen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GT Walsheim</vt:lpstr>
      <vt:lpstr>Custom Design</vt:lpstr>
      <vt:lpstr>1_Custom Design</vt:lpstr>
      <vt:lpstr>PRISTATYMO PAVADINIMAS</vt:lpstr>
      <vt:lpstr>TURINYS</vt:lpstr>
      <vt:lpstr>PowerPoint Presentation</vt:lpstr>
      <vt:lpstr>PowerPoint Presentation</vt:lpstr>
      <vt:lpstr>PowerPoint Presentation</vt:lpstr>
      <vt:lpstr>PowerPoint Presentation</vt:lpstr>
      <vt:lpstr>SKYRIAUS PAVADINIMAS</vt:lpstr>
      <vt:lpstr>SKYRIAUS PAVADINIMAS</vt:lpstr>
      <vt:lpstr>SKYRIAUS PAVADINIMAS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Lentelės</vt:lpstr>
      <vt:lpstr>Lentelės II </vt:lpstr>
      <vt:lpstr>Lentelės III </vt:lpstr>
      <vt:lpstr>PowerPoint Presentation</vt:lpstr>
      <vt:lpstr>KONTAKTAI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Ernestas Gricius</cp:lastModifiedBy>
  <cp:revision>129</cp:revision>
  <dcterms:created xsi:type="dcterms:W3CDTF">2017-06-28T06:49:28Z</dcterms:created>
  <dcterms:modified xsi:type="dcterms:W3CDTF">2018-01-31T06:36:39Z</dcterms:modified>
</cp:coreProperties>
</file>