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7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7BFD"/>
    <a:srgbClr val="2A35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Lentelės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pavadinimas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161352454517"/>
          <c:y val="0.17301555330667401"/>
          <c:w val="0.84288554234903101"/>
          <c:h val="0.648487408993997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A358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96-4A81-8507-5C6976809B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96-4A81-8507-5C6976809B1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96-4A81-8507-5C6976809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0635792"/>
        <c:axId val="910638544"/>
      </c:barChart>
      <c:catAx>
        <c:axId val="91063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0638544"/>
        <c:crosses val="autoZero"/>
        <c:auto val="1"/>
        <c:lblAlgn val="ctr"/>
        <c:lblOffset val="100"/>
        <c:noMultiLvlLbl val="0"/>
      </c:catAx>
      <c:valAx>
        <c:axId val="91063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2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063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Lentelės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pavadinimas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223496302505899"/>
          <c:y val="0.16661270989103799"/>
          <c:w val="0.76637725417402702"/>
          <c:h val="0.65489025240963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A358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7D-4A80-82D7-3197F51743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7D-4A80-82D7-3197F51743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7D-4A80-82D7-3197F51743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11860496"/>
        <c:axId val="911863248"/>
      </c:barChart>
      <c:catAx>
        <c:axId val="911860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863248"/>
        <c:crosses val="autoZero"/>
        <c:auto val="1"/>
        <c:lblAlgn val="ctr"/>
        <c:lblOffset val="100"/>
        <c:noMultiLvlLbl val="0"/>
      </c:catAx>
      <c:valAx>
        <c:axId val="911863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86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/>
              <a:t>Lentelės pavadinimas</a:t>
            </a:r>
          </a:p>
        </c:rich>
      </c:tx>
      <c:layout>
        <c:manualLayout>
          <c:xMode val="edge"/>
          <c:yMode val="edge"/>
          <c:x val="0.36445288522851998"/>
          <c:y val="1.14109788409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1813688900491001E-2"/>
          <c:y val="0.195158368347221"/>
          <c:w val="0.95091916938250298"/>
          <c:h val="0.556298590638255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57-42E5-9624-39F3A12FCD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57-42E5-9624-39F3A12FCD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 cap="rnd">
              <a:solidFill>
                <a:srgbClr val="C27BFD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57-42E5-9624-39F3A12FC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4158752"/>
        <c:axId val="940604992"/>
      </c:lineChart>
      <c:catAx>
        <c:axId val="87415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940604992"/>
        <c:crosses val="autoZero"/>
        <c:auto val="1"/>
        <c:lblAlgn val="ctr"/>
        <c:lblOffset val="100"/>
        <c:noMultiLvlLbl val="0"/>
      </c:catAx>
      <c:valAx>
        <c:axId val="940604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8741587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37650223348543"/>
          <c:y val="0.93290243932778505"/>
          <c:w val="0.324699448716955"/>
          <c:h val="6.7097560672214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b="1">
                <a:solidFill>
                  <a:schemeClr val="tx1">
                    <a:lumMod val="50000"/>
                    <a:lumOff val="50000"/>
                  </a:schemeClr>
                </a:solidFill>
              </a:rPr>
              <a:t>Lentelės pavadinimas</a:t>
            </a:r>
          </a:p>
        </c:rich>
      </c:tx>
      <c:layout>
        <c:manualLayout>
          <c:xMode val="edge"/>
          <c:yMode val="edge"/>
          <c:x val="0.2463878326996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0714150274941897E-2"/>
          <c:y val="0.20035313001605101"/>
          <c:w val="0.90633274452860701"/>
          <c:h val="0.61595606728934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A1-43D4-B827-0DB3768EB9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2A358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A1-43D4-B827-0DB3768EB9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A1-43D4-B827-0DB3768EB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1802688"/>
        <c:axId val="911805008"/>
      </c:barChart>
      <c:catAx>
        <c:axId val="91180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911805008"/>
        <c:crosses val="autoZero"/>
        <c:auto val="1"/>
        <c:lblAlgn val="ctr"/>
        <c:lblOffset val="100"/>
        <c:noMultiLvlLbl val="0"/>
      </c:catAx>
      <c:valAx>
        <c:axId val="91180500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911802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b="1">
                <a:solidFill>
                  <a:schemeClr val="tx1">
                    <a:lumMod val="50000"/>
                    <a:lumOff val="50000"/>
                  </a:schemeClr>
                </a:solidFill>
              </a:rPr>
              <a:t>Pavadinimas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875333073860098"/>
          <c:y val="0.21412520064205501"/>
          <c:w val="0.455167609752203"/>
          <c:h val="0.576448224870767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7E-4EC9-BEC6-916C291D85DE}"/>
              </c:ext>
            </c:extLst>
          </c:dPt>
          <c:dPt>
            <c:idx val="1"/>
            <c:bubble3D val="0"/>
            <c:spPr>
              <a:solidFill>
                <a:srgbClr val="2A358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7E-4EC9-BEC6-916C291D85D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7E-4EC9-BEC6-916C291D8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876201311338001"/>
          <c:y val="0.85477888297670701"/>
          <c:w val="0.303836012893826"/>
          <c:h val="6.81745680666320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5935FC-D465-5C49-99AF-54B0B4BB67CC}" type="doc">
      <dgm:prSet loTypeId="urn:microsoft.com/office/officeart/2005/8/layout/orgChart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EBAF3C-87C9-4048-A845-D8B2906A13D9}">
      <dgm:prSet phldrT="[Text]" phldr="1" custT="1"/>
      <dgm:spPr>
        <a:solidFill>
          <a:srgbClr val="2A3584"/>
        </a:solidFill>
      </dgm:spPr>
      <dgm:t>
        <a:bodyPr/>
        <a:lstStyle/>
        <a:p>
          <a:endParaRPr lang="en-US" sz="1800" noProof="0" dirty="0"/>
        </a:p>
      </dgm:t>
    </dgm:pt>
    <dgm:pt modelId="{89C8FDBF-46B7-9149-A4E7-75CCC7D85479}" type="parTrans" cxnId="{55184345-3B52-C04E-BD92-75E5A6AA766A}">
      <dgm:prSet/>
      <dgm:spPr/>
      <dgm:t>
        <a:bodyPr/>
        <a:lstStyle/>
        <a:p>
          <a:endParaRPr lang="en-US" sz="1800" noProof="0" dirty="0"/>
        </a:p>
      </dgm:t>
    </dgm:pt>
    <dgm:pt modelId="{1FC1B797-0813-C04D-BED7-E90A1C3F6D08}" type="sibTrans" cxnId="{55184345-3B52-C04E-BD92-75E5A6AA766A}">
      <dgm:prSet/>
      <dgm:spPr/>
      <dgm:t>
        <a:bodyPr/>
        <a:lstStyle/>
        <a:p>
          <a:endParaRPr lang="en-US" sz="1800" noProof="0" dirty="0"/>
        </a:p>
      </dgm:t>
    </dgm:pt>
    <dgm:pt modelId="{19321E65-8CEC-204A-8320-AFA01211907A}" type="asst">
      <dgm:prSet phldrT="[Text]" phldr="1" custT="1"/>
      <dgm:spPr>
        <a:solidFill>
          <a:schemeClr val="accent3"/>
        </a:solidFill>
      </dgm:spPr>
      <dgm:t>
        <a:bodyPr/>
        <a:lstStyle/>
        <a:p>
          <a:endParaRPr lang="en-US" sz="1800" noProof="0" dirty="0"/>
        </a:p>
      </dgm:t>
    </dgm:pt>
    <dgm:pt modelId="{C524B1EA-3CBF-C04E-A126-D44C20851CF2}" type="parTrans" cxnId="{50EE8B5C-F4DA-F44E-AF7C-673DD5A012FA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E0CAE861-4D27-9D4D-B125-3F37B54B549A}" type="sibTrans" cxnId="{50EE8B5C-F4DA-F44E-AF7C-673DD5A012FA}">
      <dgm:prSet/>
      <dgm:spPr/>
      <dgm:t>
        <a:bodyPr/>
        <a:lstStyle/>
        <a:p>
          <a:endParaRPr lang="en-US" sz="1800" noProof="0" dirty="0"/>
        </a:p>
      </dgm:t>
    </dgm:pt>
    <dgm:pt modelId="{4BDA59B2-2AAA-3F4B-BC1E-B3459F9E96DD}">
      <dgm:prSet phldrT="[Text]" phldr="1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 sz="1800" noProof="0" dirty="0"/>
        </a:p>
      </dgm:t>
    </dgm:pt>
    <dgm:pt modelId="{17D58DB4-3A1B-034E-9D9C-ED1B73EBD044}" type="parTrans" cxnId="{E5C8BA6B-73DB-E442-A213-FDCFA5B255D8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EC212A35-48C6-AA40-BA19-49A0C9D18805}" type="sibTrans" cxnId="{E5C8BA6B-73DB-E442-A213-FDCFA5B255D8}">
      <dgm:prSet/>
      <dgm:spPr/>
      <dgm:t>
        <a:bodyPr/>
        <a:lstStyle/>
        <a:p>
          <a:endParaRPr lang="en-US" sz="1800" noProof="0" dirty="0"/>
        </a:p>
      </dgm:t>
    </dgm:pt>
    <dgm:pt modelId="{99093EAA-AF80-5247-87E6-1FEC7E973B94}">
      <dgm:prSet phldrT="[Text]" phldr="1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 sz="1800" noProof="0" dirty="0"/>
        </a:p>
      </dgm:t>
    </dgm:pt>
    <dgm:pt modelId="{17CF2578-FAB6-4D47-B56D-DCB6B1E35131}" type="parTrans" cxnId="{8DDEE842-C267-8B47-B44E-A104FBFF6AF4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6D3F3A52-D1D4-EE40-AAF2-5F7FAD0F700C}" type="sibTrans" cxnId="{8DDEE842-C267-8B47-B44E-A104FBFF6AF4}">
      <dgm:prSet/>
      <dgm:spPr/>
      <dgm:t>
        <a:bodyPr/>
        <a:lstStyle/>
        <a:p>
          <a:endParaRPr lang="en-US" sz="1800" noProof="0" dirty="0"/>
        </a:p>
      </dgm:t>
    </dgm:pt>
    <dgm:pt modelId="{D2256546-A636-1B43-87BD-60893137DC03}">
      <dgm:prSet phldrT="[Text]" phldr="1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 sz="1800" noProof="0" dirty="0"/>
        </a:p>
      </dgm:t>
    </dgm:pt>
    <dgm:pt modelId="{DB045699-2364-E345-AB11-297421C22456}" type="parTrans" cxnId="{CF5B6370-A580-394D-9001-AF3C83E803A0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72205F96-AEE9-3E4C-A6AF-488A199E5E6A}" type="sibTrans" cxnId="{CF5B6370-A580-394D-9001-AF3C83E803A0}">
      <dgm:prSet/>
      <dgm:spPr/>
      <dgm:t>
        <a:bodyPr/>
        <a:lstStyle/>
        <a:p>
          <a:endParaRPr lang="en-US" sz="1800" noProof="0" dirty="0"/>
        </a:p>
      </dgm:t>
    </dgm:pt>
    <dgm:pt modelId="{68D71B7A-7706-CE49-86FC-B633A8796021}" type="pres">
      <dgm:prSet presAssocID="{E45935FC-D465-5C49-99AF-54B0B4BB67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C80E6A7-9E20-D846-928C-C6F4B0ADA519}" type="pres">
      <dgm:prSet presAssocID="{23EBAF3C-87C9-4048-A845-D8B2906A13D9}" presName="hierRoot1" presStyleCnt="0">
        <dgm:presLayoutVars>
          <dgm:hierBranch val="init"/>
        </dgm:presLayoutVars>
      </dgm:prSet>
      <dgm:spPr/>
    </dgm:pt>
    <dgm:pt modelId="{61FB721F-75F1-C345-B645-2CD33ADD2C7B}" type="pres">
      <dgm:prSet presAssocID="{23EBAF3C-87C9-4048-A845-D8B2906A13D9}" presName="rootComposite1" presStyleCnt="0"/>
      <dgm:spPr/>
    </dgm:pt>
    <dgm:pt modelId="{4EBBBE83-3EBC-BA43-A399-38D489E06E53}" type="pres">
      <dgm:prSet presAssocID="{23EBAF3C-87C9-4048-A845-D8B2906A13D9}" presName="rootText1" presStyleLbl="node0" presStyleIdx="0" presStyleCnt="1">
        <dgm:presLayoutVars>
          <dgm:chPref val="3"/>
        </dgm:presLayoutVars>
      </dgm:prSet>
      <dgm:spPr/>
    </dgm:pt>
    <dgm:pt modelId="{58360F71-92A6-6747-A7CB-4AD71283042E}" type="pres">
      <dgm:prSet presAssocID="{23EBAF3C-87C9-4048-A845-D8B2906A13D9}" presName="rootConnector1" presStyleLbl="node1" presStyleIdx="0" presStyleCnt="0"/>
      <dgm:spPr/>
    </dgm:pt>
    <dgm:pt modelId="{D5B34F25-4F78-DF49-A3E2-1DE7CD464CE9}" type="pres">
      <dgm:prSet presAssocID="{23EBAF3C-87C9-4048-A845-D8B2906A13D9}" presName="hierChild2" presStyleCnt="0"/>
      <dgm:spPr/>
    </dgm:pt>
    <dgm:pt modelId="{7C038EDC-0733-A547-A2F3-1F36DD361350}" type="pres">
      <dgm:prSet presAssocID="{17D58DB4-3A1B-034E-9D9C-ED1B73EBD044}" presName="Name37" presStyleLbl="parChTrans1D2" presStyleIdx="0" presStyleCnt="4"/>
      <dgm:spPr/>
    </dgm:pt>
    <dgm:pt modelId="{C8D9D9BF-9AF5-BD46-BBE6-B47A6AF0F668}" type="pres">
      <dgm:prSet presAssocID="{4BDA59B2-2AAA-3F4B-BC1E-B3459F9E96DD}" presName="hierRoot2" presStyleCnt="0">
        <dgm:presLayoutVars>
          <dgm:hierBranch val="init"/>
        </dgm:presLayoutVars>
      </dgm:prSet>
      <dgm:spPr/>
    </dgm:pt>
    <dgm:pt modelId="{93B2F195-DF6C-5844-BDF7-2291325F4D9A}" type="pres">
      <dgm:prSet presAssocID="{4BDA59B2-2AAA-3F4B-BC1E-B3459F9E96DD}" presName="rootComposite" presStyleCnt="0"/>
      <dgm:spPr/>
    </dgm:pt>
    <dgm:pt modelId="{8848FDB8-C289-DF45-B623-FB7491BF90EA}" type="pres">
      <dgm:prSet presAssocID="{4BDA59B2-2AAA-3F4B-BC1E-B3459F9E96DD}" presName="rootText" presStyleLbl="node2" presStyleIdx="0" presStyleCnt="3">
        <dgm:presLayoutVars>
          <dgm:chPref val="3"/>
        </dgm:presLayoutVars>
      </dgm:prSet>
      <dgm:spPr/>
    </dgm:pt>
    <dgm:pt modelId="{397AFBB5-5F7E-D344-B26E-C4287FB15EA9}" type="pres">
      <dgm:prSet presAssocID="{4BDA59B2-2AAA-3F4B-BC1E-B3459F9E96DD}" presName="rootConnector" presStyleLbl="node2" presStyleIdx="0" presStyleCnt="3"/>
      <dgm:spPr/>
    </dgm:pt>
    <dgm:pt modelId="{E3AA8160-ECDB-B540-8E52-CE65F98B511D}" type="pres">
      <dgm:prSet presAssocID="{4BDA59B2-2AAA-3F4B-BC1E-B3459F9E96DD}" presName="hierChild4" presStyleCnt="0"/>
      <dgm:spPr/>
    </dgm:pt>
    <dgm:pt modelId="{D7839BBA-1A9F-BD46-8625-DA3225668926}" type="pres">
      <dgm:prSet presAssocID="{4BDA59B2-2AAA-3F4B-BC1E-B3459F9E96DD}" presName="hierChild5" presStyleCnt="0"/>
      <dgm:spPr/>
    </dgm:pt>
    <dgm:pt modelId="{B2380AD3-D09C-814E-8C65-C54A2EE19A24}" type="pres">
      <dgm:prSet presAssocID="{17CF2578-FAB6-4D47-B56D-DCB6B1E35131}" presName="Name37" presStyleLbl="parChTrans1D2" presStyleIdx="1" presStyleCnt="4"/>
      <dgm:spPr/>
    </dgm:pt>
    <dgm:pt modelId="{4D426444-DD95-E04F-B6F3-1656999ACEF3}" type="pres">
      <dgm:prSet presAssocID="{99093EAA-AF80-5247-87E6-1FEC7E973B94}" presName="hierRoot2" presStyleCnt="0">
        <dgm:presLayoutVars>
          <dgm:hierBranch val="init"/>
        </dgm:presLayoutVars>
      </dgm:prSet>
      <dgm:spPr/>
    </dgm:pt>
    <dgm:pt modelId="{94D83789-5A89-DE4B-A799-1C2D82C33CF8}" type="pres">
      <dgm:prSet presAssocID="{99093EAA-AF80-5247-87E6-1FEC7E973B94}" presName="rootComposite" presStyleCnt="0"/>
      <dgm:spPr/>
    </dgm:pt>
    <dgm:pt modelId="{510A9F46-BC4B-9E4C-8895-5FCC859B7195}" type="pres">
      <dgm:prSet presAssocID="{99093EAA-AF80-5247-87E6-1FEC7E973B94}" presName="rootText" presStyleLbl="node2" presStyleIdx="1" presStyleCnt="3">
        <dgm:presLayoutVars>
          <dgm:chPref val="3"/>
        </dgm:presLayoutVars>
      </dgm:prSet>
      <dgm:spPr/>
    </dgm:pt>
    <dgm:pt modelId="{50988116-EE00-3944-A112-0520EA069031}" type="pres">
      <dgm:prSet presAssocID="{99093EAA-AF80-5247-87E6-1FEC7E973B94}" presName="rootConnector" presStyleLbl="node2" presStyleIdx="1" presStyleCnt="3"/>
      <dgm:spPr/>
    </dgm:pt>
    <dgm:pt modelId="{7A51D8DB-5300-8042-96E3-61A64D9E4678}" type="pres">
      <dgm:prSet presAssocID="{99093EAA-AF80-5247-87E6-1FEC7E973B94}" presName="hierChild4" presStyleCnt="0"/>
      <dgm:spPr/>
    </dgm:pt>
    <dgm:pt modelId="{C6A1D6F0-649A-CB40-A01D-05EA9ED189FC}" type="pres">
      <dgm:prSet presAssocID="{99093EAA-AF80-5247-87E6-1FEC7E973B94}" presName="hierChild5" presStyleCnt="0"/>
      <dgm:spPr/>
    </dgm:pt>
    <dgm:pt modelId="{B6408797-0D57-2749-8B78-0207BE77E45F}" type="pres">
      <dgm:prSet presAssocID="{DB045699-2364-E345-AB11-297421C22456}" presName="Name37" presStyleLbl="parChTrans1D2" presStyleIdx="2" presStyleCnt="4"/>
      <dgm:spPr/>
    </dgm:pt>
    <dgm:pt modelId="{2117811C-4483-0243-81E5-786626829825}" type="pres">
      <dgm:prSet presAssocID="{D2256546-A636-1B43-87BD-60893137DC03}" presName="hierRoot2" presStyleCnt="0">
        <dgm:presLayoutVars>
          <dgm:hierBranch val="init"/>
        </dgm:presLayoutVars>
      </dgm:prSet>
      <dgm:spPr/>
    </dgm:pt>
    <dgm:pt modelId="{3C9178E2-7EC0-AB49-9283-49161A9FDD4C}" type="pres">
      <dgm:prSet presAssocID="{D2256546-A636-1B43-87BD-60893137DC03}" presName="rootComposite" presStyleCnt="0"/>
      <dgm:spPr/>
    </dgm:pt>
    <dgm:pt modelId="{F6A93DA9-94DB-8041-B56A-EF0D6A1AC9BC}" type="pres">
      <dgm:prSet presAssocID="{D2256546-A636-1B43-87BD-60893137DC03}" presName="rootText" presStyleLbl="node2" presStyleIdx="2" presStyleCnt="3">
        <dgm:presLayoutVars>
          <dgm:chPref val="3"/>
        </dgm:presLayoutVars>
      </dgm:prSet>
      <dgm:spPr/>
    </dgm:pt>
    <dgm:pt modelId="{F9054E3F-2630-7E45-984D-34CD82114255}" type="pres">
      <dgm:prSet presAssocID="{D2256546-A636-1B43-87BD-60893137DC03}" presName="rootConnector" presStyleLbl="node2" presStyleIdx="2" presStyleCnt="3"/>
      <dgm:spPr/>
    </dgm:pt>
    <dgm:pt modelId="{61A26C1E-2499-8F43-868A-82E8FA855F46}" type="pres">
      <dgm:prSet presAssocID="{D2256546-A636-1B43-87BD-60893137DC03}" presName="hierChild4" presStyleCnt="0"/>
      <dgm:spPr/>
    </dgm:pt>
    <dgm:pt modelId="{6622504C-D93D-244D-AECE-2C2C1FECE8D2}" type="pres">
      <dgm:prSet presAssocID="{D2256546-A636-1B43-87BD-60893137DC03}" presName="hierChild5" presStyleCnt="0"/>
      <dgm:spPr/>
    </dgm:pt>
    <dgm:pt modelId="{4C3852A6-1497-AE43-A858-456E44457BBD}" type="pres">
      <dgm:prSet presAssocID="{23EBAF3C-87C9-4048-A845-D8B2906A13D9}" presName="hierChild3" presStyleCnt="0"/>
      <dgm:spPr/>
    </dgm:pt>
    <dgm:pt modelId="{2339D529-2376-0942-B7B9-3453F5BCC5B7}" type="pres">
      <dgm:prSet presAssocID="{C524B1EA-3CBF-C04E-A126-D44C20851CF2}" presName="Name111" presStyleLbl="parChTrans1D2" presStyleIdx="3" presStyleCnt="4"/>
      <dgm:spPr/>
    </dgm:pt>
    <dgm:pt modelId="{12DB5E3C-86EA-AF47-B9B7-33D44CFAB3FD}" type="pres">
      <dgm:prSet presAssocID="{19321E65-8CEC-204A-8320-AFA01211907A}" presName="hierRoot3" presStyleCnt="0">
        <dgm:presLayoutVars>
          <dgm:hierBranch val="init"/>
        </dgm:presLayoutVars>
      </dgm:prSet>
      <dgm:spPr/>
    </dgm:pt>
    <dgm:pt modelId="{81EB7173-8794-9043-B892-5EA6DD8DE5A9}" type="pres">
      <dgm:prSet presAssocID="{19321E65-8CEC-204A-8320-AFA01211907A}" presName="rootComposite3" presStyleCnt="0"/>
      <dgm:spPr/>
    </dgm:pt>
    <dgm:pt modelId="{F2C2E8D0-0875-134E-981A-9CC938797590}" type="pres">
      <dgm:prSet presAssocID="{19321E65-8CEC-204A-8320-AFA01211907A}" presName="rootText3" presStyleLbl="asst1" presStyleIdx="0" presStyleCnt="1">
        <dgm:presLayoutVars>
          <dgm:chPref val="3"/>
        </dgm:presLayoutVars>
      </dgm:prSet>
      <dgm:spPr/>
    </dgm:pt>
    <dgm:pt modelId="{F2428A03-E355-CD4E-BC67-AFC02BB77E92}" type="pres">
      <dgm:prSet presAssocID="{19321E65-8CEC-204A-8320-AFA01211907A}" presName="rootConnector3" presStyleLbl="asst1" presStyleIdx="0" presStyleCnt="1"/>
      <dgm:spPr/>
    </dgm:pt>
    <dgm:pt modelId="{FD9F9529-DDFD-994D-B6FB-0D859EE29FBE}" type="pres">
      <dgm:prSet presAssocID="{19321E65-8CEC-204A-8320-AFA01211907A}" presName="hierChild6" presStyleCnt="0"/>
      <dgm:spPr/>
    </dgm:pt>
    <dgm:pt modelId="{5EB7A408-C20B-014D-A1EA-6DD05F42A42C}" type="pres">
      <dgm:prSet presAssocID="{19321E65-8CEC-204A-8320-AFA01211907A}" presName="hierChild7" presStyleCnt="0"/>
      <dgm:spPr/>
    </dgm:pt>
  </dgm:ptLst>
  <dgm:cxnLst>
    <dgm:cxn modelId="{736B9D22-46E6-5F47-86ED-EB39F6D5C3C3}" type="presOf" srcId="{C524B1EA-3CBF-C04E-A126-D44C20851CF2}" destId="{2339D529-2376-0942-B7B9-3453F5BCC5B7}" srcOrd="0" destOrd="0" presId="urn:microsoft.com/office/officeart/2005/8/layout/orgChart1"/>
    <dgm:cxn modelId="{723A3435-A18A-A141-914A-42387699526A}" type="presOf" srcId="{4BDA59B2-2AAA-3F4B-BC1E-B3459F9E96DD}" destId="{8848FDB8-C289-DF45-B623-FB7491BF90EA}" srcOrd="0" destOrd="0" presId="urn:microsoft.com/office/officeart/2005/8/layout/orgChart1"/>
    <dgm:cxn modelId="{50EE8B5C-F4DA-F44E-AF7C-673DD5A012FA}" srcId="{23EBAF3C-87C9-4048-A845-D8B2906A13D9}" destId="{19321E65-8CEC-204A-8320-AFA01211907A}" srcOrd="0" destOrd="0" parTransId="{C524B1EA-3CBF-C04E-A126-D44C20851CF2}" sibTransId="{E0CAE861-4D27-9D4D-B125-3F37B54B549A}"/>
    <dgm:cxn modelId="{4BA79841-C0D8-0D4A-BE84-95C48D645AD0}" type="presOf" srcId="{D2256546-A636-1B43-87BD-60893137DC03}" destId="{F6A93DA9-94DB-8041-B56A-EF0D6A1AC9BC}" srcOrd="0" destOrd="0" presId="urn:microsoft.com/office/officeart/2005/8/layout/orgChart1"/>
    <dgm:cxn modelId="{AB044D42-9495-614A-9CC1-DC62AAA7570E}" type="presOf" srcId="{99093EAA-AF80-5247-87E6-1FEC7E973B94}" destId="{510A9F46-BC4B-9E4C-8895-5FCC859B7195}" srcOrd="0" destOrd="0" presId="urn:microsoft.com/office/officeart/2005/8/layout/orgChart1"/>
    <dgm:cxn modelId="{8DDEE842-C267-8B47-B44E-A104FBFF6AF4}" srcId="{23EBAF3C-87C9-4048-A845-D8B2906A13D9}" destId="{99093EAA-AF80-5247-87E6-1FEC7E973B94}" srcOrd="2" destOrd="0" parTransId="{17CF2578-FAB6-4D47-B56D-DCB6B1E35131}" sibTransId="{6D3F3A52-D1D4-EE40-AAF2-5F7FAD0F700C}"/>
    <dgm:cxn modelId="{55184345-3B52-C04E-BD92-75E5A6AA766A}" srcId="{E45935FC-D465-5C49-99AF-54B0B4BB67CC}" destId="{23EBAF3C-87C9-4048-A845-D8B2906A13D9}" srcOrd="0" destOrd="0" parTransId="{89C8FDBF-46B7-9149-A4E7-75CCC7D85479}" sibTransId="{1FC1B797-0813-C04D-BED7-E90A1C3F6D08}"/>
    <dgm:cxn modelId="{A93DE94A-0A38-7646-8461-3A0D19CB9B5B}" type="presOf" srcId="{DB045699-2364-E345-AB11-297421C22456}" destId="{B6408797-0D57-2749-8B78-0207BE77E45F}" srcOrd="0" destOrd="0" presId="urn:microsoft.com/office/officeart/2005/8/layout/orgChart1"/>
    <dgm:cxn modelId="{E5C8BA6B-73DB-E442-A213-FDCFA5B255D8}" srcId="{23EBAF3C-87C9-4048-A845-D8B2906A13D9}" destId="{4BDA59B2-2AAA-3F4B-BC1E-B3459F9E96DD}" srcOrd="1" destOrd="0" parTransId="{17D58DB4-3A1B-034E-9D9C-ED1B73EBD044}" sibTransId="{EC212A35-48C6-AA40-BA19-49A0C9D18805}"/>
    <dgm:cxn modelId="{3B39C26E-3BD0-2C4E-A2D2-D23031171BC7}" type="presOf" srcId="{19321E65-8CEC-204A-8320-AFA01211907A}" destId="{F2C2E8D0-0875-134E-981A-9CC938797590}" srcOrd="0" destOrd="0" presId="urn:microsoft.com/office/officeart/2005/8/layout/orgChart1"/>
    <dgm:cxn modelId="{542CA04F-67D5-D54F-B46B-F0F4C03AAC30}" type="presOf" srcId="{4BDA59B2-2AAA-3F4B-BC1E-B3459F9E96DD}" destId="{397AFBB5-5F7E-D344-B26E-C4287FB15EA9}" srcOrd="1" destOrd="0" presId="urn:microsoft.com/office/officeart/2005/8/layout/orgChart1"/>
    <dgm:cxn modelId="{CF5B6370-A580-394D-9001-AF3C83E803A0}" srcId="{23EBAF3C-87C9-4048-A845-D8B2906A13D9}" destId="{D2256546-A636-1B43-87BD-60893137DC03}" srcOrd="3" destOrd="0" parTransId="{DB045699-2364-E345-AB11-297421C22456}" sibTransId="{72205F96-AEE9-3E4C-A6AF-488A199E5E6A}"/>
    <dgm:cxn modelId="{56267D8F-6D81-C34D-B7C5-DA1D1B297F79}" type="presOf" srcId="{19321E65-8CEC-204A-8320-AFA01211907A}" destId="{F2428A03-E355-CD4E-BC67-AFC02BB77E92}" srcOrd="1" destOrd="0" presId="urn:microsoft.com/office/officeart/2005/8/layout/orgChart1"/>
    <dgm:cxn modelId="{BC349593-8AF3-F54E-B2FE-36539FB899F0}" type="presOf" srcId="{99093EAA-AF80-5247-87E6-1FEC7E973B94}" destId="{50988116-EE00-3944-A112-0520EA069031}" srcOrd="1" destOrd="0" presId="urn:microsoft.com/office/officeart/2005/8/layout/orgChart1"/>
    <dgm:cxn modelId="{EC63B297-E5F8-014B-84F6-7C0248A2A5C2}" type="presOf" srcId="{17D58DB4-3A1B-034E-9D9C-ED1B73EBD044}" destId="{7C038EDC-0733-A547-A2F3-1F36DD361350}" srcOrd="0" destOrd="0" presId="urn:microsoft.com/office/officeart/2005/8/layout/orgChart1"/>
    <dgm:cxn modelId="{0BC0C1A9-70AD-7849-9B94-346D81F20A75}" type="presOf" srcId="{23EBAF3C-87C9-4048-A845-D8B2906A13D9}" destId="{4EBBBE83-3EBC-BA43-A399-38D489E06E53}" srcOrd="0" destOrd="0" presId="urn:microsoft.com/office/officeart/2005/8/layout/orgChart1"/>
    <dgm:cxn modelId="{7EA4FCB8-FCF0-724E-A969-3C9B28ED3DBB}" type="presOf" srcId="{17CF2578-FAB6-4D47-B56D-DCB6B1E35131}" destId="{B2380AD3-D09C-814E-8C65-C54A2EE19A24}" srcOrd="0" destOrd="0" presId="urn:microsoft.com/office/officeart/2005/8/layout/orgChart1"/>
    <dgm:cxn modelId="{DBF77FD0-53E5-CF4E-911E-439D20ED72C9}" type="presOf" srcId="{D2256546-A636-1B43-87BD-60893137DC03}" destId="{F9054E3F-2630-7E45-984D-34CD82114255}" srcOrd="1" destOrd="0" presId="urn:microsoft.com/office/officeart/2005/8/layout/orgChart1"/>
    <dgm:cxn modelId="{AD4713D4-5CFF-A14E-9CFC-B33AA0B1CDEF}" type="presOf" srcId="{23EBAF3C-87C9-4048-A845-D8B2906A13D9}" destId="{58360F71-92A6-6747-A7CB-4AD71283042E}" srcOrd="1" destOrd="0" presId="urn:microsoft.com/office/officeart/2005/8/layout/orgChart1"/>
    <dgm:cxn modelId="{34AC1EDB-6CDD-384B-873F-13FBCC46F57B}" type="presOf" srcId="{E45935FC-D465-5C49-99AF-54B0B4BB67CC}" destId="{68D71B7A-7706-CE49-86FC-B633A8796021}" srcOrd="0" destOrd="0" presId="urn:microsoft.com/office/officeart/2005/8/layout/orgChart1"/>
    <dgm:cxn modelId="{0F1D72DE-59D8-734B-B1B1-6A73B0EDA58A}" type="presParOf" srcId="{68D71B7A-7706-CE49-86FC-B633A8796021}" destId="{DC80E6A7-9E20-D846-928C-C6F4B0ADA519}" srcOrd="0" destOrd="0" presId="urn:microsoft.com/office/officeart/2005/8/layout/orgChart1"/>
    <dgm:cxn modelId="{7C57F89F-94DC-154E-8F85-F7280430D593}" type="presParOf" srcId="{DC80E6A7-9E20-D846-928C-C6F4B0ADA519}" destId="{61FB721F-75F1-C345-B645-2CD33ADD2C7B}" srcOrd="0" destOrd="0" presId="urn:microsoft.com/office/officeart/2005/8/layout/orgChart1"/>
    <dgm:cxn modelId="{12449B2A-72ED-6E4F-86FD-86B31A61C0F5}" type="presParOf" srcId="{61FB721F-75F1-C345-B645-2CD33ADD2C7B}" destId="{4EBBBE83-3EBC-BA43-A399-38D489E06E53}" srcOrd="0" destOrd="0" presId="urn:microsoft.com/office/officeart/2005/8/layout/orgChart1"/>
    <dgm:cxn modelId="{3079A561-9EDE-BE45-A56F-968E91AB9566}" type="presParOf" srcId="{61FB721F-75F1-C345-B645-2CD33ADD2C7B}" destId="{58360F71-92A6-6747-A7CB-4AD71283042E}" srcOrd="1" destOrd="0" presId="urn:microsoft.com/office/officeart/2005/8/layout/orgChart1"/>
    <dgm:cxn modelId="{DC07C42B-A559-E944-A5A8-7361402091B0}" type="presParOf" srcId="{DC80E6A7-9E20-D846-928C-C6F4B0ADA519}" destId="{D5B34F25-4F78-DF49-A3E2-1DE7CD464CE9}" srcOrd="1" destOrd="0" presId="urn:microsoft.com/office/officeart/2005/8/layout/orgChart1"/>
    <dgm:cxn modelId="{77564A98-7B05-8045-B8B5-5C1D691910C2}" type="presParOf" srcId="{D5B34F25-4F78-DF49-A3E2-1DE7CD464CE9}" destId="{7C038EDC-0733-A547-A2F3-1F36DD361350}" srcOrd="0" destOrd="0" presId="urn:microsoft.com/office/officeart/2005/8/layout/orgChart1"/>
    <dgm:cxn modelId="{9E21F026-9C32-5C45-AD2E-AF075B261035}" type="presParOf" srcId="{D5B34F25-4F78-DF49-A3E2-1DE7CD464CE9}" destId="{C8D9D9BF-9AF5-BD46-BBE6-B47A6AF0F668}" srcOrd="1" destOrd="0" presId="urn:microsoft.com/office/officeart/2005/8/layout/orgChart1"/>
    <dgm:cxn modelId="{18C28C30-06BD-5443-875E-FA17C85D900A}" type="presParOf" srcId="{C8D9D9BF-9AF5-BD46-BBE6-B47A6AF0F668}" destId="{93B2F195-DF6C-5844-BDF7-2291325F4D9A}" srcOrd="0" destOrd="0" presId="urn:microsoft.com/office/officeart/2005/8/layout/orgChart1"/>
    <dgm:cxn modelId="{80082225-A8AC-5147-ABC8-B3F2B9A2D493}" type="presParOf" srcId="{93B2F195-DF6C-5844-BDF7-2291325F4D9A}" destId="{8848FDB8-C289-DF45-B623-FB7491BF90EA}" srcOrd="0" destOrd="0" presId="urn:microsoft.com/office/officeart/2005/8/layout/orgChart1"/>
    <dgm:cxn modelId="{30896A30-4782-6847-8AF0-4F83BFE6CBBC}" type="presParOf" srcId="{93B2F195-DF6C-5844-BDF7-2291325F4D9A}" destId="{397AFBB5-5F7E-D344-B26E-C4287FB15EA9}" srcOrd="1" destOrd="0" presId="urn:microsoft.com/office/officeart/2005/8/layout/orgChart1"/>
    <dgm:cxn modelId="{E3AFE50E-7FF9-F943-B5EC-0A1910B27B04}" type="presParOf" srcId="{C8D9D9BF-9AF5-BD46-BBE6-B47A6AF0F668}" destId="{E3AA8160-ECDB-B540-8E52-CE65F98B511D}" srcOrd="1" destOrd="0" presId="urn:microsoft.com/office/officeart/2005/8/layout/orgChart1"/>
    <dgm:cxn modelId="{12CD9D2D-E4FB-8442-8A3E-8DFE90B0D39B}" type="presParOf" srcId="{C8D9D9BF-9AF5-BD46-BBE6-B47A6AF0F668}" destId="{D7839BBA-1A9F-BD46-8625-DA3225668926}" srcOrd="2" destOrd="0" presId="urn:microsoft.com/office/officeart/2005/8/layout/orgChart1"/>
    <dgm:cxn modelId="{3FA3FABC-6D2E-514C-8D82-E6A16FC65912}" type="presParOf" srcId="{D5B34F25-4F78-DF49-A3E2-1DE7CD464CE9}" destId="{B2380AD3-D09C-814E-8C65-C54A2EE19A24}" srcOrd="2" destOrd="0" presId="urn:microsoft.com/office/officeart/2005/8/layout/orgChart1"/>
    <dgm:cxn modelId="{20C3EA1F-6B52-2D44-A047-09370C1E91A0}" type="presParOf" srcId="{D5B34F25-4F78-DF49-A3E2-1DE7CD464CE9}" destId="{4D426444-DD95-E04F-B6F3-1656999ACEF3}" srcOrd="3" destOrd="0" presId="urn:microsoft.com/office/officeart/2005/8/layout/orgChart1"/>
    <dgm:cxn modelId="{FB94A790-6937-8B4A-A7E6-0151F8A371EB}" type="presParOf" srcId="{4D426444-DD95-E04F-B6F3-1656999ACEF3}" destId="{94D83789-5A89-DE4B-A799-1C2D82C33CF8}" srcOrd="0" destOrd="0" presId="urn:microsoft.com/office/officeart/2005/8/layout/orgChart1"/>
    <dgm:cxn modelId="{EE047450-C476-334F-AD8D-C3D36BE83569}" type="presParOf" srcId="{94D83789-5A89-DE4B-A799-1C2D82C33CF8}" destId="{510A9F46-BC4B-9E4C-8895-5FCC859B7195}" srcOrd="0" destOrd="0" presId="urn:microsoft.com/office/officeart/2005/8/layout/orgChart1"/>
    <dgm:cxn modelId="{E29F4A9E-6031-964E-BB75-412747C9F86A}" type="presParOf" srcId="{94D83789-5A89-DE4B-A799-1C2D82C33CF8}" destId="{50988116-EE00-3944-A112-0520EA069031}" srcOrd="1" destOrd="0" presId="urn:microsoft.com/office/officeart/2005/8/layout/orgChart1"/>
    <dgm:cxn modelId="{BF740F5F-1794-EB43-8BFF-02CA7A6B688B}" type="presParOf" srcId="{4D426444-DD95-E04F-B6F3-1656999ACEF3}" destId="{7A51D8DB-5300-8042-96E3-61A64D9E4678}" srcOrd="1" destOrd="0" presId="urn:microsoft.com/office/officeart/2005/8/layout/orgChart1"/>
    <dgm:cxn modelId="{BA9CA8D3-3154-A14F-BA3C-7A86A57A0602}" type="presParOf" srcId="{4D426444-DD95-E04F-B6F3-1656999ACEF3}" destId="{C6A1D6F0-649A-CB40-A01D-05EA9ED189FC}" srcOrd="2" destOrd="0" presId="urn:microsoft.com/office/officeart/2005/8/layout/orgChart1"/>
    <dgm:cxn modelId="{1B90764A-0D63-3D4C-9ADF-C62359BB6962}" type="presParOf" srcId="{D5B34F25-4F78-DF49-A3E2-1DE7CD464CE9}" destId="{B6408797-0D57-2749-8B78-0207BE77E45F}" srcOrd="4" destOrd="0" presId="urn:microsoft.com/office/officeart/2005/8/layout/orgChart1"/>
    <dgm:cxn modelId="{7B106F32-992C-284C-8ECD-7D00528C4073}" type="presParOf" srcId="{D5B34F25-4F78-DF49-A3E2-1DE7CD464CE9}" destId="{2117811C-4483-0243-81E5-786626829825}" srcOrd="5" destOrd="0" presId="urn:microsoft.com/office/officeart/2005/8/layout/orgChart1"/>
    <dgm:cxn modelId="{62FB2D91-236C-F34F-A4E0-B0ED821737FA}" type="presParOf" srcId="{2117811C-4483-0243-81E5-786626829825}" destId="{3C9178E2-7EC0-AB49-9283-49161A9FDD4C}" srcOrd="0" destOrd="0" presId="urn:microsoft.com/office/officeart/2005/8/layout/orgChart1"/>
    <dgm:cxn modelId="{93F4B3A3-ADB7-DB43-8E89-A8E5F68DF964}" type="presParOf" srcId="{3C9178E2-7EC0-AB49-9283-49161A9FDD4C}" destId="{F6A93DA9-94DB-8041-B56A-EF0D6A1AC9BC}" srcOrd="0" destOrd="0" presId="urn:microsoft.com/office/officeart/2005/8/layout/orgChart1"/>
    <dgm:cxn modelId="{56711047-325E-C141-9DFC-A915490F7702}" type="presParOf" srcId="{3C9178E2-7EC0-AB49-9283-49161A9FDD4C}" destId="{F9054E3F-2630-7E45-984D-34CD82114255}" srcOrd="1" destOrd="0" presId="urn:microsoft.com/office/officeart/2005/8/layout/orgChart1"/>
    <dgm:cxn modelId="{67F4F709-E28E-494D-8F1C-CC3DEFBC1761}" type="presParOf" srcId="{2117811C-4483-0243-81E5-786626829825}" destId="{61A26C1E-2499-8F43-868A-82E8FA855F46}" srcOrd="1" destOrd="0" presId="urn:microsoft.com/office/officeart/2005/8/layout/orgChart1"/>
    <dgm:cxn modelId="{20A932A0-48B3-DA4C-A9CC-4FC3793CC1F6}" type="presParOf" srcId="{2117811C-4483-0243-81E5-786626829825}" destId="{6622504C-D93D-244D-AECE-2C2C1FECE8D2}" srcOrd="2" destOrd="0" presId="urn:microsoft.com/office/officeart/2005/8/layout/orgChart1"/>
    <dgm:cxn modelId="{1EBC9618-594E-BF4E-A2D6-31C6B0CCBF98}" type="presParOf" srcId="{DC80E6A7-9E20-D846-928C-C6F4B0ADA519}" destId="{4C3852A6-1497-AE43-A858-456E44457BBD}" srcOrd="2" destOrd="0" presId="urn:microsoft.com/office/officeart/2005/8/layout/orgChart1"/>
    <dgm:cxn modelId="{97A0F80B-40D0-494F-959A-E99E4AB9FDD6}" type="presParOf" srcId="{4C3852A6-1497-AE43-A858-456E44457BBD}" destId="{2339D529-2376-0942-B7B9-3453F5BCC5B7}" srcOrd="0" destOrd="0" presId="urn:microsoft.com/office/officeart/2005/8/layout/orgChart1"/>
    <dgm:cxn modelId="{E57BEFE8-11A8-3443-8C70-A7C25FF71DE1}" type="presParOf" srcId="{4C3852A6-1497-AE43-A858-456E44457BBD}" destId="{12DB5E3C-86EA-AF47-B9B7-33D44CFAB3FD}" srcOrd="1" destOrd="0" presId="urn:microsoft.com/office/officeart/2005/8/layout/orgChart1"/>
    <dgm:cxn modelId="{138AB4F2-7D71-1644-B1CA-8BFE69767D2D}" type="presParOf" srcId="{12DB5E3C-86EA-AF47-B9B7-33D44CFAB3FD}" destId="{81EB7173-8794-9043-B892-5EA6DD8DE5A9}" srcOrd="0" destOrd="0" presId="urn:microsoft.com/office/officeart/2005/8/layout/orgChart1"/>
    <dgm:cxn modelId="{F509794A-26BB-E54B-A78E-9DB9B44FC691}" type="presParOf" srcId="{81EB7173-8794-9043-B892-5EA6DD8DE5A9}" destId="{F2C2E8D0-0875-134E-981A-9CC938797590}" srcOrd="0" destOrd="0" presId="urn:microsoft.com/office/officeart/2005/8/layout/orgChart1"/>
    <dgm:cxn modelId="{20122662-F8F6-ED40-9272-A41D4635D435}" type="presParOf" srcId="{81EB7173-8794-9043-B892-5EA6DD8DE5A9}" destId="{F2428A03-E355-CD4E-BC67-AFC02BB77E92}" srcOrd="1" destOrd="0" presId="urn:microsoft.com/office/officeart/2005/8/layout/orgChart1"/>
    <dgm:cxn modelId="{13BA1E69-E088-AD4D-9D51-99128A322453}" type="presParOf" srcId="{12DB5E3C-86EA-AF47-B9B7-33D44CFAB3FD}" destId="{FD9F9529-DDFD-994D-B6FB-0D859EE29FBE}" srcOrd="1" destOrd="0" presId="urn:microsoft.com/office/officeart/2005/8/layout/orgChart1"/>
    <dgm:cxn modelId="{E1FE9467-1B1B-554E-8DE2-2CD02CCBBBC0}" type="presParOf" srcId="{12DB5E3C-86EA-AF47-B9B7-33D44CFAB3FD}" destId="{5EB7A408-C20B-014D-A1EA-6DD05F42A42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9D529-2376-0942-B7B9-3453F5BCC5B7}">
      <dsp:nvSpPr>
        <dsp:cNvPr id="0" name=""/>
        <dsp:cNvSpPr/>
      </dsp:nvSpPr>
      <dsp:spPr>
        <a:xfrm>
          <a:off x="4033256" y="1019327"/>
          <a:ext cx="213941" cy="937266"/>
        </a:xfrm>
        <a:custGeom>
          <a:avLst/>
          <a:gdLst/>
          <a:ahLst/>
          <a:cxnLst/>
          <a:rect l="0" t="0" r="0" b="0"/>
          <a:pathLst>
            <a:path>
              <a:moveTo>
                <a:pt x="213941" y="0"/>
              </a:moveTo>
              <a:lnTo>
                <a:pt x="213941" y="937266"/>
              </a:lnTo>
              <a:lnTo>
                <a:pt x="0" y="937266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408797-0D57-2749-8B78-0207BE77E45F}">
      <dsp:nvSpPr>
        <dsp:cNvPr id="0" name=""/>
        <dsp:cNvSpPr/>
      </dsp:nvSpPr>
      <dsp:spPr>
        <a:xfrm>
          <a:off x="4247198" y="1019327"/>
          <a:ext cx="2465417" cy="1874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591"/>
              </a:lnTo>
              <a:lnTo>
                <a:pt x="2465417" y="1660591"/>
              </a:lnTo>
              <a:lnTo>
                <a:pt x="2465417" y="1874532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80AD3-D09C-814E-8C65-C54A2EE19A24}">
      <dsp:nvSpPr>
        <dsp:cNvPr id="0" name=""/>
        <dsp:cNvSpPr/>
      </dsp:nvSpPr>
      <dsp:spPr>
        <a:xfrm>
          <a:off x="4201478" y="1019327"/>
          <a:ext cx="91440" cy="18745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4532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38EDC-0733-A547-A2F3-1F36DD361350}">
      <dsp:nvSpPr>
        <dsp:cNvPr id="0" name=""/>
        <dsp:cNvSpPr/>
      </dsp:nvSpPr>
      <dsp:spPr>
        <a:xfrm>
          <a:off x="1781780" y="1019327"/>
          <a:ext cx="2465417" cy="1874532"/>
        </a:xfrm>
        <a:custGeom>
          <a:avLst/>
          <a:gdLst/>
          <a:ahLst/>
          <a:cxnLst/>
          <a:rect l="0" t="0" r="0" b="0"/>
          <a:pathLst>
            <a:path>
              <a:moveTo>
                <a:pt x="2465417" y="0"/>
              </a:moveTo>
              <a:lnTo>
                <a:pt x="2465417" y="1660591"/>
              </a:lnTo>
              <a:lnTo>
                <a:pt x="0" y="1660591"/>
              </a:lnTo>
              <a:lnTo>
                <a:pt x="0" y="1874532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BBE83-3EBC-BA43-A399-38D489E06E53}">
      <dsp:nvSpPr>
        <dsp:cNvPr id="0" name=""/>
        <dsp:cNvSpPr/>
      </dsp:nvSpPr>
      <dsp:spPr>
        <a:xfrm>
          <a:off x="3228430" y="560"/>
          <a:ext cx="2037535" cy="1018767"/>
        </a:xfrm>
        <a:prstGeom prst="rect">
          <a:avLst/>
        </a:prstGeom>
        <a:solidFill>
          <a:srgbClr val="2A358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noProof="0" dirty="0"/>
        </a:p>
      </dsp:txBody>
      <dsp:txXfrm>
        <a:off x="3228430" y="560"/>
        <a:ext cx="2037535" cy="1018767"/>
      </dsp:txXfrm>
    </dsp:sp>
    <dsp:sp modelId="{8848FDB8-C289-DF45-B623-FB7491BF90EA}">
      <dsp:nvSpPr>
        <dsp:cNvPr id="0" name=""/>
        <dsp:cNvSpPr/>
      </dsp:nvSpPr>
      <dsp:spPr>
        <a:xfrm>
          <a:off x="763012" y="2893860"/>
          <a:ext cx="2037535" cy="101876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noProof="0" dirty="0"/>
        </a:p>
      </dsp:txBody>
      <dsp:txXfrm>
        <a:off x="763012" y="2893860"/>
        <a:ext cx="2037535" cy="1018767"/>
      </dsp:txXfrm>
    </dsp:sp>
    <dsp:sp modelId="{510A9F46-BC4B-9E4C-8895-5FCC859B7195}">
      <dsp:nvSpPr>
        <dsp:cNvPr id="0" name=""/>
        <dsp:cNvSpPr/>
      </dsp:nvSpPr>
      <dsp:spPr>
        <a:xfrm>
          <a:off x="3228430" y="2893860"/>
          <a:ext cx="2037535" cy="101876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noProof="0" dirty="0"/>
        </a:p>
      </dsp:txBody>
      <dsp:txXfrm>
        <a:off x="3228430" y="2893860"/>
        <a:ext cx="2037535" cy="1018767"/>
      </dsp:txXfrm>
    </dsp:sp>
    <dsp:sp modelId="{F6A93DA9-94DB-8041-B56A-EF0D6A1AC9BC}">
      <dsp:nvSpPr>
        <dsp:cNvPr id="0" name=""/>
        <dsp:cNvSpPr/>
      </dsp:nvSpPr>
      <dsp:spPr>
        <a:xfrm>
          <a:off x="5693847" y="2893860"/>
          <a:ext cx="2037535" cy="101876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noProof="0" dirty="0"/>
        </a:p>
      </dsp:txBody>
      <dsp:txXfrm>
        <a:off x="5693847" y="2893860"/>
        <a:ext cx="2037535" cy="1018767"/>
      </dsp:txXfrm>
    </dsp:sp>
    <dsp:sp modelId="{F2C2E8D0-0875-134E-981A-9CC938797590}">
      <dsp:nvSpPr>
        <dsp:cNvPr id="0" name=""/>
        <dsp:cNvSpPr/>
      </dsp:nvSpPr>
      <dsp:spPr>
        <a:xfrm>
          <a:off x="1995721" y="1447210"/>
          <a:ext cx="2037535" cy="1018767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noProof="0" dirty="0"/>
        </a:p>
      </dsp:txBody>
      <dsp:txXfrm>
        <a:off x="1995721" y="1447210"/>
        <a:ext cx="2037535" cy="1018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8E83A-4551-4052-B497-A3F204FCF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6E670E-5DA7-41BF-ABF2-C37DC1213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75DA1-03EF-4281-91BA-F55A91DBF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38BE-BED9-4EA2-9D6C-A8FCD870E627}" type="datetimeFigureOut">
              <a:rPr lang="en-US" smtClean="0"/>
              <a:t>2021-03-01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093E8-E034-49F2-9393-069405957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624F1-3125-45CD-840B-60C068D3A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9F26-E60C-47FD-967E-BC15D103B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57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09098-5A81-422E-86E4-37F760220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FFECA6-9F02-4E73-BCFE-4EA53DD7A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774E2-B97A-47F5-BF7C-B2A2CC2F0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38BE-BED9-4EA2-9D6C-A8FCD870E627}" type="datetimeFigureOut">
              <a:rPr lang="en-US" smtClean="0"/>
              <a:t>2021-03-01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AD5DC-E50F-4069-B2B8-2BD272378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7234F-69BD-4A3C-B1AD-6DEDC0A5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9F26-E60C-47FD-967E-BC15D103B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9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B0CC26-13EE-4646-B335-6F5D4B7624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17398D-978A-49D5-A7B7-85CD902E9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C40C9-0E51-4D53-B8B9-B00FB96B2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38BE-BED9-4EA2-9D6C-A8FCD870E627}" type="datetimeFigureOut">
              <a:rPr lang="en-US" smtClean="0"/>
              <a:t>2021-03-01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F9228-EB87-4A36-AE9C-6ABFF61EA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18326-76BD-46A0-9D19-F6D98EBA2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9F26-E60C-47FD-967E-BC15D103B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8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43007-F2A8-43D2-8447-95818990C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F4308-0D2C-4DB9-9879-26320C108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DB084-4496-490A-B69B-2EB2840A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38BE-BED9-4EA2-9D6C-A8FCD870E627}" type="datetimeFigureOut">
              <a:rPr lang="en-US" smtClean="0"/>
              <a:t>2021-03-01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05A68-2168-4584-9136-8D47524ED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BDFCB-E084-4ED2-9BA7-8374029AC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9F26-E60C-47FD-967E-BC15D103B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3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A76B-EBC9-4249-B609-B370C392A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59C7A-4533-4CB2-84D2-A33F96D7E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74E5F-C2BD-4658-8B8B-40BB25059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38BE-BED9-4EA2-9D6C-A8FCD870E627}" type="datetimeFigureOut">
              <a:rPr lang="en-US" smtClean="0"/>
              <a:t>2021-03-01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0F1B3-710C-4F5B-84CD-EA8EBEFDC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67164-B45A-444E-9FA1-5D80D4196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9F26-E60C-47FD-967E-BC15D103B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3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90B0E-C8BA-4975-8CFF-529E6CCA5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004A5-BAE5-4231-9DA2-1A01E9D00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033B13-C5C8-43EF-9957-707372A7D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F8E2C-D38D-471F-8D92-701F6826A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38BE-BED9-4EA2-9D6C-A8FCD870E627}" type="datetimeFigureOut">
              <a:rPr lang="en-US" smtClean="0"/>
              <a:t>2021-03-01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97AEB-5292-49BB-92F9-4C085CE0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79F71-89B9-4664-841B-4303DA4F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9F26-E60C-47FD-967E-BC15D103B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9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0FB4D-FDDC-4C56-B41F-D4268AB60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8E0D1-FED1-4C45-BA7F-1BB77A889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90AF3-64A4-41DE-8237-AC3DF1647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9BD21D-0B98-4EB1-8FD2-29F3E30228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CB6710-5795-4C3B-9268-FA57F5B33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A1C140-0085-4C1A-863A-B0A9B209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38BE-BED9-4EA2-9D6C-A8FCD870E627}" type="datetimeFigureOut">
              <a:rPr lang="en-US" smtClean="0"/>
              <a:t>2021-03-01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7D3540-7AAF-4988-9E93-51123E1F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44B3AF-C51B-409C-9D31-83074B29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9F26-E60C-47FD-967E-BC15D103B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3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BD6C5-A753-4A7B-AC07-FF63DB567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658A2-9746-4EFF-BDEA-067899739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38BE-BED9-4EA2-9D6C-A8FCD870E627}" type="datetimeFigureOut">
              <a:rPr lang="en-US" smtClean="0"/>
              <a:t>2021-03-01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342BF-F633-4D7A-A0B0-5C19D0C7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B40F33-CC8C-4820-A015-EEF7192BA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9F26-E60C-47FD-967E-BC15D103B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1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ACF84-3240-4112-A010-39AA0972B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38BE-BED9-4EA2-9D6C-A8FCD870E627}" type="datetimeFigureOut">
              <a:rPr lang="en-US" smtClean="0"/>
              <a:t>2021-03-01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F1F0E3-1AFB-426D-A06F-7AC0167F7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44C55-00EC-4CFA-98EE-22454ECD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9F26-E60C-47FD-967E-BC15D103B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2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75833-8221-4FEC-AE20-27412E40C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4495-3725-4AD5-95CF-C023EF548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78223-0B73-43EF-A32E-F92C2A6AF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51427-84C7-49ED-9FB2-50C033C5C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38BE-BED9-4EA2-9D6C-A8FCD870E627}" type="datetimeFigureOut">
              <a:rPr lang="en-US" smtClean="0"/>
              <a:t>2021-03-01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71CC8-9343-4BCA-8F16-963D8CD8A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D6202-D47A-4F6F-A068-94153152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9F26-E60C-47FD-967E-BC15D103B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7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97174-EC68-4831-AA6C-B9B12E3D5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55525D-BA0F-40CE-B77A-85DCE095E0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47F181-C2CD-45B2-B42F-7C193B640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17681-F2B2-4B18-B798-E34F91794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38BE-BED9-4EA2-9D6C-A8FCD870E627}" type="datetimeFigureOut">
              <a:rPr lang="en-US" smtClean="0"/>
              <a:t>2021-03-01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41590-7F0C-4F3E-BE42-B9BC10AC2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3FE72-0EBD-4DBA-A50F-1BD46FA99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9F26-E60C-47FD-967E-BC15D103B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3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E7AE13-5363-4B8D-926D-6A8FF7EA5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7E170-0C1E-4FAD-84C9-85BC88E58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1A0F3-FC30-43A7-BEA1-AD0969423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C38BE-BED9-4EA2-9D6C-A8FCD870E627}" type="datetimeFigureOut">
              <a:rPr lang="en-US" smtClean="0"/>
              <a:t>2021-03-01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93A47-F8A3-4011-904F-C3756B0A5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D02AC-FE9A-45B0-B27C-5E561E098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29F26-E60C-47FD-967E-BC15D103B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4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B2F2E-CF33-42D2-BB40-77965FAD0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6925" y="2874963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lt-LT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PRISTATYMO PAVADINIMAS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18CB2-20E4-4C75-8A84-D8D93EB1F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6925" y="5773738"/>
            <a:ext cx="9144000" cy="541337"/>
          </a:xfrm>
        </p:spPr>
        <p:txBody>
          <a:bodyPr>
            <a:normAutofit/>
          </a:bodyPr>
          <a:lstStyle/>
          <a:p>
            <a:pPr algn="l"/>
            <a:r>
              <a:rPr lang="lt-L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Vardas, pavardė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2007661-D0ED-416E-9A5D-A5724BECAFA6}"/>
              </a:ext>
            </a:extLst>
          </p:cNvPr>
          <p:cNvSpPr txBox="1">
            <a:spLocks/>
          </p:cNvSpPr>
          <p:nvPr/>
        </p:nvSpPr>
        <p:spPr>
          <a:xfrm>
            <a:off x="3143250" y="6315075"/>
            <a:ext cx="8648700" cy="349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lt-L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4D8358-3EB5-4A3E-820C-CFE81F90C3F3}"/>
              </a:ext>
            </a:extLst>
          </p:cNvPr>
          <p:cNvCxnSpPr/>
          <p:nvPr/>
        </p:nvCxnSpPr>
        <p:spPr>
          <a:xfrm flipH="1">
            <a:off x="2152650" y="6489700"/>
            <a:ext cx="91344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096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CD90E-648C-49ED-8001-8BED22BA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114424"/>
            <a:ext cx="7915275" cy="838201"/>
          </a:xfrm>
        </p:spPr>
        <p:txBody>
          <a:bodyPr>
            <a:normAutofit/>
          </a:bodyPr>
          <a:lstStyle/>
          <a:p>
            <a:r>
              <a:rPr lang="lt-LT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LENTELĖS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hart Placeholder 3">
            <a:extLst>
              <a:ext uri="{FF2B5EF4-FFF2-40B4-BE49-F238E27FC236}">
                <a16:creationId xmlns:a16="http://schemas.microsoft.com/office/drawing/2014/main" id="{DD8B995D-5A4C-4A64-8BB4-452687A008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427827"/>
              </p:ext>
            </p:extLst>
          </p:nvPr>
        </p:nvGraphicFramePr>
        <p:xfrm>
          <a:off x="1315243" y="2142273"/>
          <a:ext cx="9561513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2786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CD90E-648C-49ED-8001-8BED22BA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114425"/>
            <a:ext cx="7915275" cy="885826"/>
          </a:xfrm>
        </p:spPr>
        <p:txBody>
          <a:bodyPr>
            <a:normAutofit/>
          </a:bodyPr>
          <a:lstStyle/>
          <a:p>
            <a:r>
              <a:rPr lang="lt-LT" sz="5400" b="1" dirty="0">
                <a:solidFill>
                  <a:srgbClr val="2A35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LENTELĖS</a:t>
            </a:r>
            <a:endParaRPr lang="en-US" sz="5400" b="1" dirty="0">
              <a:solidFill>
                <a:srgbClr val="2A35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Placeholder 4">
            <a:extLst>
              <a:ext uri="{FF2B5EF4-FFF2-40B4-BE49-F238E27FC236}">
                <a16:creationId xmlns:a16="http://schemas.microsoft.com/office/drawing/2014/main" id="{4D578140-9471-461F-AB72-CB962AD776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575259"/>
              </p:ext>
            </p:extLst>
          </p:nvPr>
        </p:nvGraphicFramePr>
        <p:xfrm>
          <a:off x="838511" y="2156460"/>
          <a:ext cx="5010150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Placeholder 5">
            <a:extLst>
              <a:ext uri="{FF2B5EF4-FFF2-40B4-BE49-F238E27FC236}">
                <a16:creationId xmlns:a16="http://schemas.microsoft.com/office/drawing/2014/main" id="{D9FB0504-E1C7-4335-8553-26489C5D5D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388695"/>
              </p:ext>
            </p:extLst>
          </p:nvPr>
        </p:nvGraphicFramePr>
        <p:xfrm>
          <a:off x="6172511" y="2156460"/>
          <a:ext cx="5010150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44415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B2F2E-CF33-42D2-BB40-77965FAD0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0750" y="3124200"/>
            <a:ext cx="4267200" cy="900113"/>
          </a:xfrm>
        </p:spPr>
        <p:txBody>
          <a:bodyPr>
            <a:normAutofit/>
          </a:bodyPr>
          <a:lstStyle/>
          <a:p>
            <a:pPr algn="l"/>
            <a:r>
              <a:rPr lang="lt-LT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KONTAKTAI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18CB2-20E4-4C75-8A84-D8D93EB1F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0750" y="4142582"/>
            <a:ext cx="5324475" cy="1687512"/>
          </a:xfrm>
        </p:spPr>
        <p:txBody>
          <a:bodyPr>
            <a:normAutofit/>
          </a:bodyPr>
          <a:lstStyle/>
          <a:p>
            <a:pPr algn="l"/>
            <a:r>
              <a:rPr lang="lt-L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Vardas, pavardė</a:t>
            </a:r>
          </a:p>
          <a:p>
            <a:pPr algn="l"/>
            <a:r>
              <a:rPr lang="lt-L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Pareigos</a:t>
            </a:r>
          </a:p>
          <a:p>
            <a:pPr algn="l"/>
            <a:r>
              <a:rPr lang="lt-L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+370 000 00000</a:t>
            </a:r>
          </a:p>
          <a:p>
            <a:pPr algn="l"/>
            <a:r>
              <a:rPr lang="lt-L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email@tspmi.vu.lt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61218598-D06E-49B9-AE5C-0BDF26F7E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8542"/>
            <a:ext cx="333375" cy="333375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B759D1E-9293-4AF9-BCB8-81784D90D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292229"/>
            <a:ext cx="333375" cy="333375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BA75E26D-5A37-49AF-9787-5F5EBC0FC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695385"/>
            <a:ext cx="333375" cy="333375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AA9C0FAB-55D5-4876-934E-F8A51DEA61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89073"/>
            <a:ext cx="333375" cy="333375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FB461C32-1833-4E28-9F87-7AB6347D1F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" y="4485917"/>
            <a:ext cx="333375" cy="333375"/>
          </a:xfrm>
          <a:prstGeom prst="rect">
            <a:avLst/>
          </a:prstGeom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3F21C5F3-BB3B-4C82-BBF0-151DA52D148E}"/>
              </a:ext>
            </a:extLst>
          </p:cNvPr>
          <p:cNvSpPr txBox="1">
            <a:spLocks/>
          </p:cNvSpPr>
          <p:nvPr/>
        </p:nvSpPr>
        <p:spPr>
          <a:xfrm>
            <a:off x="1095375" y="4507585"/>
            <a:ext cx="2800350" cy="3381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tspmi.vu.lt</a:t>
            </a:r>
            <a:endParaRPr lang="lt-L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2575611-9DDF-4D81-BE61-9C99F7D53920}"/>
              </a:ext>
            </a:extLst>
          </p:cNvPr>
          <p:cNvSpPr txBox="1">
            <a:spLocks/>
          </p:cNvSpPr>
          <p:nvPr/>
        </p:nvSpPr>
        <p:spPr>
          <a:xfrm>
            <a:off x="1095375" y="4919667"/>
            <a:ext cx="2800350" cy="3381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lt-LT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lt-L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lt-LT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tspmi</a:t>
            </a:r>
            <a:endParaRPr lang="lt-L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3CE6790D-F6AB-48D8-AF65-4B7361422E16}"/>
              </a:ext>
            </a:extLst>
          </p:cNvPr>
          <p:cNvSpPr txBox="1">
            <a:spLocks/>
          </p:cNvSpPr>
          <p:nvPr/>
        </p:nvSpPr>
        <p:spPr>
          <a:xfrm>
            <a:off x="1095375" y="5331749"/>
            <a:ext cx="2800350" cy="3381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lt-LT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tspmi</a:t>
            </a:r>
            <a:endParaRPr lang="lt-L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F2A3EC18-4EE9-4CA5-BB7C-8C02E49D8612}"/>
              </a:ext>
            </a:extLst>
          </p:cNvPr>
          <p:cNvSpPr txBox="1">
            <a:spLocks/>
          </p:cNvSpPr>
          <p:nvPr/>
        </p:nvSpPr>
        <p:spPr>
          <a:xfrm>
            <a:off x="1095375" y="5743831"/>
            <a:ext cx="2800350" cy="3381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lt-LT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vu_tspmi</a:t>
            </a:r>
            <a:endParaRPr lang="lt-L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BB095309-6EA2-4D16-BAAD-6C89DCE2E861}"/>
              </a:ext>
            </a:extLst>
          </p:cNvPr>
          <p:cNvSpPr txBox="1">
            <a:spLocks/>
          </p:cNvSpPr>
          <p:nvPr/>
        </p:nvSpPr>
        <p:spPr>
          <a:xfrm>
            <a:off x="1095375" y="6155914"/>
            <a:ext cx="2800350" cy="3381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/VUTSPMI</a:t>
            </a:r>
          </a:p>
        </p:txBody>
      </p:sp>
    </p:spTree>
    <p:extLst>
      <p:ext uri="{BB962C8B-B14F-4D97-AF65-F5344CB8AC3E}">
        <p14:creationId xmlns:p14="http://schemas.microsoft.com/office/powerpoint/2010/main" val="2830228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CD90E-648C-49ED-8001-8BED22BA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114424"/>
            <a:ext cx="7915275" cy="1609725"/>
          </a:xfrm>
        </p:spPr>
        <p:txBody>
          <a:bodyPr>
            <a:normAutofit/>
          </a:bodyPr>
          <a:lstStyle/>
          <a:p>
            <a:r>
              <a:rPr lang="lt-LT" sz="5400" b="1" dirty="0">
                <a:solidFill>
                  <a:srgbClr val="2A35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SKYRIAUS PAVADINIMAS</a:t>
            </a:r>
            <a:endParaRPr lang="en-US" sz="5400" b="1" dirty="0">
              <a:solidFill>
                <a:srgbClr val="2A35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705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5CEBF-6136-4816-8E9A-E7F2EA3D1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871538"/>
          </a:xfrm>
        </p:spPr>
        <p:txBody>
          <a:bodyPr/>
          <a:lstStyle/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1694F-D98F-469E-AE93-FF9EE3B75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9850"/>
            <a:ext cx="10515600" cy="316230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3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5CEBF-6136-4816-8E9A-E7F2EA3D1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871538"/>
          </a:xfrm>
        </p:spPr>
        <p:txBody>
          <a:bodyPr/>
          <a:lstStyle/>
          <a:p>
            <a:endParaRPr lang="en-US" b="1" dirty="0">
              <a:solidFill>
                <a:srgbClr val="2A358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1694F-D98F-469E-AE93-FF9EE3B75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9850"/>
            <a:ext cx="10515600" cy="3162300"/>
          </a:xfrm>
        </p:spPr>
        <p:txBody>
          <a:bodyPr/>
          <a:lstStyle/>
          <a:p>
            <a:endParaRPr lang="en-US" dirty="0">
              <a:solidFill>
                <a:srgbClr val="2A35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72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CD90E-648C-49ED-8001-8BED22BA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114424"/>
            <a:ext cx="7915275" cy="1609725"/>
          </a:xfrm>
        </p:spPr>
        <p:txBody>
          <a:bodyPr>
            <a:normAutofit/>
          </a:bodyPr>
          <a:lstStyle/>
          <a:p>
            <a:r>
              <a:rPr lang="lt-LT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SKYRIAUS PAVADINIMAS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323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5CEBF-6136-4816-8E9A-E7F2EA3D1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871538"/>
          </a:xfrm>
        </p:spPr>
        <p:txBody>
          <a:bodyPr/>
          <a:lstStyle/>
          <a:p>
            <a:endParaRPr lang="en-US" b="1" dirty="0">
              <a:solidFill>
                <a:srgbClr val="2A358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1694F-D98F-469E-AE93-FF9EE3B75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9850"/>
            <a:ext cx="10515600" cy="3162300"/>
          </a:xfrm>
        </p:spPr>
        <p:txBody>
          <a:bodyPr/>
          <a:lstStyle/>
          <a:p>
            <a:endParaRPr lang="en-US" dirty="0">
              <a:solidFill>
                <a:srgbClr val="2A35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11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5CEBF-6136-4816-8E9A-E7F2EA3D1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871538"/>
          </a:xfrm>
        </p:spPr>
        <p:txBody>
          <a:bodyPr/>
          <a:lstStyle/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1694F-D98F-469E-AE93-FF9EE3B75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9850"/>
            <a:ext cx="10515600" cy="316230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690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CD90E-648C-49ED-8001-8BED22BA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114425"/>
            <a:ext cx="7915275" cy="885826"/>
          </a:xfrm>
        </p:spPr>
        <p:txBody>
          <a:bodyPr>
            <a:normAutofit/>
          </a:bodyPr>
          <a:lstStyle/>
          <a:p>
            <a:r>
              <a:rPr lang="lt-LT" sz="5400" b="1" dirty="0">
                <a:solidFill>
                  <a:srgbClr val="2A35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</a:t>
            </a:r>
            <a:endParaRPr lang="en-US" sz="5400" b="1" dirty="0">
              <a:solidFill>
                <a:srgbClr val="2A35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SmartArt Placeholder 3">
            <a:extLst>
              <a:ext uri="{FF2B5EF4-FFF2-40B4-BE49-F238E27FC236}">
                <a16:creationId xmlns:a16="http://schemas.microsoft.com/office/drawing/2014/main" id="{AD8D066A-072F-481A-AD62-23488B484C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8869655"/>
              </p:ext>
            </p:extLst>
          </p:nvPr>
        </p:nvGraphicFramePr>
        <p:xfrm>
          <a:off x="1848802" y="2184400"/>
          <a:ext cx="8494396" cy="391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4621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CD90E-648C-49ED-8001-8BED22BA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114425"/>
            <a:ext cx="7915275" cy="885826"/>
          </a:xfrm>
        </p:spPr>
        <p:txBody>
          <a:bodyPr>
            <a:normAutofit/>
          </a:bodyPr>
          <a:lstStyle/>
          <a:p>
            <a:r>
              <a:rPr lang="lt-LT" sz="5400" b="1" dirty="0">
                <a:solidFill>
                  <a:srgbClr val="2A35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LENTELĖS</a:t>
            </a:r>
            <a:endParaRPr lang="en-US" sz="5400" b="1" dirty="0">
              <a:solidFill>
                <a:srgbClr val="2A35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Placeholder 7">
            <a:extLst>
              <a:ext uri="{FF2B5EF4-FFF2-40B4-BE49-F238E27FC236}">
                <a16:creationId xmlns:a16="http://schemas.microsoft.com/office/drawing/2014/main" id="{1B4B1723-E762-474D-99E9-E07BD89CC4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803889"/>
              </p:ext>
            </p:extLst>
          </p:nvPr>
        </p:nvGraphicFramePr>
        <p:xfrm>
          <a:off x="838200" y="2041350"/>
          <a:ext cx="5010150" cy="407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Placeholder 8">
            <a:extLst>
              <a:ext uri="{FF2B5EF4-FFF2-40B4-BE49-F238E27FC236}">
                <a16:creationId xmlns:a16="http://schemas.microsoft.com/office/drawing/2014/main" id="{295106C4-7C5A-486B-80CA-828003B180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823047"/>
              </p:ext>
            </p:extLst>
          </p:nvPr>
        </p:nvGraphicFramePr>
        <p:xfrm>
          <a:off x="6172200" y="2041350"/>
          <a:ext cx="5010150" cy="407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36105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CD5834DE269940900155D75B41D34C" ma:contentTypeVersion="9" ma:contentTypeDescription="Create a new document." ma:contentTypeScope="" ma:versionID="0f44faa509fe03401a8d7a2e799f8f00">
  <xsd:schema xmlns:xsd="http://www.w3.org/2001/XMLSchema" xmlns:xs="http://www.w3.org/2001/XMLSchema" xmlns:p="http://schemas.microsoft.com/office/2006/metadata/properties" xmlns:ns2="8a53796d-dc1c-45e0-b3aa-94a62c70df9d" xmlns:ns3="3faf7e35-afe4-4b6e-8b8e-800dca621519" targetNamespace="http://schemas.microsoft.com/office/2006/metadata/properties" ma:root="true" ma:fieldsID="3b225b61e14c1f7cbfd8c603ba79b91c" ns2:_="" ns3:_="">
    <xsd:import namespace="8a53796d-dc1c-45e0-b3aa-94a62c70df9d"/>
    <xsd:import namespace="3faf7e35-afe4-4b6e-8b8e-800dca6215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53796d-dc1c-45e0-b3aa-94a62c70df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af7e35-afe4-4b6e-8b8e-800dca62151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8D17CC-8976-4B70-BD88-D16561ECB8C6}"/>
</file>

<file path=customXml/itemProps2.xml><?xml version="1.0" encoding="utf-8"?>
<ds:datastoreItem xmlns:ds="http://schemas.openxmlformats.org/officeDocument/2006/customXml" ds:itemID="{D1EC20B6-D873-488F-9CD8-A3A0BCBE59AC}"/>
</file>

<file path=customXml/itemProps3.xml><?xml version="1.0" encoding="utf-8"?>
<ds:datastoreItem xmlns:ds="http://schemas.openxmlformats.org/officeDocument/2006/customXml" ds:itemID="{325F48C9-5FFB-4EAF-AE8C-B1ED6487C2FA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56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Office Theme</vt:lpstr>
      <vt:lpstr>PRISTATYMO PAVADINIMAS</vt:lpstr>
      <vt:lpstr>SKYRIAUS PAVADINIMAS</vt:lpstr>
      <vt:lpstr>PowerPoint Presentation</vt:lpstr>
      <vt:lpstr>PowerPoint Presentation</vt:lpstr>
      <vt:lpstr>SKYRIAUS PAVADINIMAS</vt:lpstr>
      <vt:lpstr>PowerPoint Presentation</vt:lpstr>
      <vt:lpstr>PowerPoint Presentation</vt:lpstr>
      <vt:lpstr>SCHEMA</vt:lpstr>
      <vt:lpstr>LENTELĖS</vt:lpstr>
      <vt:lpstr>LENTELĖS</vt:lpstr>
      <vt:lpstr>LENTELĖS</vt:lpstr>
      <vt:lpstr>KONTAKTAI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PRISTATYMO PAVADINIMAS</dc:title>
  <dc:creator>Emilė Indrašiūtė</dc:creator>
  <cp:lastModifiedBy>Emilė Indrašiūtė</cp:lastModifiedBy>
  <cp:revision>8</cp:revision>
  <dcterms:created xsi:type="dcterms:W3CDTF">2021-03-01T09:26:51Z</dcterms:created>
  <dcterms:modified xsi:type="dcterms:W3CDTF">2021-03-01T10:23:37Z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0x010100FDCD5834DE269940900155D75B41D34C</vt:lpwstr>
  </property>
</Properties>
</file>