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BFD"/>
    <a:srgbClr val="2A3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Tabl</a:t>
            </a:r>
            <a:r>
              <a:rPr lang="lt-LT" b="1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lt-LT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01"/>
          <c:w val="0.84288554234903101"/>
          <c:h val="0.64848740899399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35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6-4A81-8507-5C6976809B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6-4A81-8507-5C6976809B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96-4A81-8507-5C6976809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0635792"/>
        <c:axId val="910638544"/>
      </c:barChart>
      <c:catAx>
        <c:axId val="91063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638544"/>
        <c:crosses val="autoZero"/>
        <c:auto val="1"/>
        <c:lblAlgn val="ctr"/>
        <c:lblOffset val="100"/>
        <c:noMultiLvlLbl val="0"/>
      </c:catAx>
      <c:valAx>
        <c:axId val="91063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63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Table</a:t>
            </a:r>
            <a:r>
              <a:rPr lang="lt-L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23496302505899"/>
          <c:y val="0.16661270989103799"/>
          <c:w val="0.76637725417402702"/>
          <c:h val="0.65489025240963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35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D-4A80-82D7-3197F51743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D-4A80-82D7-3197F51743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7D-4A80-82D7-3197F5174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1860496"/>
        <c:axId val="911863248"/>
      </c:barChart>
      <c:catAx>
        <c:axId val="91186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863248"/>
        <c:crosses val="autoZero"/>
        <c:auto val="1"/>
        <c:lblAlgn val="ctr"/>
        <c:lblOffset val="100"/>
        <c:noMultiLvlLbl val="0"/>
      </c:catAx>
      <c:valAx>
        <c:axId val="91186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86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lt-LT" dirty="0" err="1"/>
              <a:t>Chart</a:t>
            </a:r>
            <a:r>
              <a:rPr lang="lt-LT" dirty="0"/>
              <a:t> 3</a:t>
            </a:r>
            <a:endParaRPr lang="en-US" dirty="0"/>
          </a:p>
        </c:rich>
      </c:tx>
      <c:layout>
        <c:manualLayout>
          <c:xMode val="edge"/>
          <c:yMode val="edge"/>
          <c:x val="0.45477331882516919"/>
          <c:y val="1.1410978840915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55629859063825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57-42E5-9624-39F3A12FCD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57-42E5-9624-39F3A12FCD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rgbClr val="C27BFD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57-42E5-9624-39F3A12FC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4158752"/>
        <c:axId val="940604992"/>
      </c:lineChart>
      <c:catAx>
        <c:axId val="8741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40604992"/>
        <c:crosses val="autoZero"/>
        <c:auto val="1"/>
        <c:lblAlgn val="ctr"/>
        <c:lblOffset val="100"/>
        <c:noMultiLvlLbl val="0"/>
      </c:catAx>
      <c:valAx>
        <c:axId val="94060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8741587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7650223348543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lt-L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Chart</a:t>
            </a:r>
            <a:r>
              <a:rPr lang="lt-L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title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57921419518377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1-43D4-B827-0DB3768EB9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A358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1-43D4-B827-0DB3768EB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1-43D4-B827-0DB3768EB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1802688"/>
        <c:axId val="911805008"/>
      </c:barChart>
      <c:catAx>
        <c:axId val="91180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11805008"/>
        <c:crosses val="autoZero"/>
        <c:auto val="1"/>
        <c:lblAlgn val="ctr"/>
        <c:lblOffset val="100"/>
        <c:noMultiLvlLbl val="0"/>
      </c:catAx>
      <c:valAx>
        <c:axId val="9118050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1180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lt-L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Title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E-4EC9-BEC6-916C291D85DE}"/>
              </c:ext>
            </c:extLst>
          </c:dPt>
          <c:dPt>
            <c:idx val="1"/>
            <c:bubble3D val="0"/>
            <c:spPr>
              <a:solidFill>
                <a:srgbClr val="2A358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E-4EC9-BEC6-916C291D85D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E-4EC9-BEC6-916C291D8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rgbClr val="2A3584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</dgm:pt>
    <dgm:pt modelId="{58360F71-92A6-6747-A7CB-4AD71283042E}" type="pres">
      <dgm:prSet presAssocID="{23EBAF3C-87C9-4048-A845-D8B2906A13D9}" presName="rootConnector1" presStyleLbl="node1" presStyleIdx="0" presStyleCnt="0"/>
      <dgm:spPr/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</dgm:pt>
    <dgm:pt modelId="{397AFBB5-5F7E-D344-B26E-C4287FB15EA9}" type="pres">
      <dgm:prSet presAssocID="{4BDA59B2-2AAA-3F4B-BC1E-B3459F9E96DD}" presName="rootConnector" presStyleLbl="node2" presStyleIdx="0" presStyleCnt="3"/>
      <dgm:spPr/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</dgm:pt>
    <dgm:pt modelId="{50988116-EE00-3944-A112-0520EA069031}" type="pres">
      <dgm:prSet presAssocID="{99093EAA-AF80-5247-87E6-1FEC7E973B94}" presName="rootConnector" presStyleLbl="node2" presStyleIdx="1" presStyleCnt="3"/>
      <dgm:spPr/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</dgm:pt>
    <dgm:pt modelId="{F9054E3F-2630-7E45-984D-34CD82114255}" type="pres">
      <dgm:prSet presAssocID="{D2256546-A636-1B43-87BD-60893137DC03}" presName="rootConnector" presStyleLbl="node2" presStyleIdx="2" presStyleCnt="3"/>
      <dgm:spPr/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</dgm:pt>
    <dgm:pt modelId="{F2428A03-E355-CD4E-BC67-AFC02BB77E92}" type="pres">
      <dgm:prSet presAssocID="{19321E65-8CEC-204A-8320-AFA01211907A}" presName="rootConnector3" presStyleLbl="asst1" presStyleIdx="0" presStyleCnt="1"/>
      <dgm:spPr/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rgbClr val="2A358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E83A-4551-4052-B497-A3F204FCF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E670E-5DA7-41BF-ABF2-C37DC1213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75DA1-03EF-4281-91BA-F55A91DB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093E8-E034-49F2-9393-06940595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624F1-3125-45CD-840B-60C068D3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9098-5A81-422E-86E4-37F76022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FECA6-9F02-4E73-BCFE-4EA53DD7A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774E2-B97A-47F5-BF7C-B2A2CC2F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D5DC-E50F-4069-B2B8-2BD27237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234F-69BD-4A3C-B1AD-6DEDC0A5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9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0CC26-13EE-4646-B335-6F5D4B762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7398D-978A-49D5-A7B7-85CD902E9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C40C9-0E51-4D53-B8B9-B00FB96B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F9228-EB87-4A36-AE9C-6ABFF61E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18326-76BD-46A0-9D19-F6D98EBA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3007-F2A8-43D2-8447-95818990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F4308-0D2C-4DB9-9879-26320C108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DB084-4496-490A-B69B-2EB2840A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05A68-2168-4584-9136-8D47524E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BDFCB-E084-4ED2-9BA7-8374029A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A76B-EBC9-4249-B609-B370C392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9C7A-4533-4CB2-84D2-A33F96D7E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74E5F-C2BD-4658-8B8B-40BB2505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0F1B3-710C-4F5B-84CD-EA8EBEFD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7164-B45A-444E-9FA1-5D80D419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0B0E-C8BA-4975-8CFF-529E6CCA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04A5-BAE5-4231-9DA2-1A01E9D00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33B13-C5C8-43EF-9957-707372A7D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F8E2C-D38D-471F-8D92-701F6826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97AEB-5292-49BB-92F9-4C085CE0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79F71-89B9-4664-841B-4303DA4F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FB4D-FDDC-4C56-B41F-D4268AB6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8E0D1-FED1-4C45-BA7F-1BB77A8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90AF3-64A4-41DE-8237-AC3DF1647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BD21D-0B98-4EB1-8FD2-29F3E3022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B6710-5795-4C3B-9268-FA57F5B33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1C140-0085-4C1A-863A-B0A9B20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D3540-7AAF-4988-9E93-51123E1F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4B3AF-C51B-409C-9D31-83074B29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D6C5-A753-4A7B-AC07-FF63DB56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658A2-9746-4EFF-BDEA-06789973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342BF-F633-4D7A-A0B0-5C19D0C7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40F33-CC8C-4820-A015-EEF7192B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1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ACF84-3240-4112-A010-39AA0972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1F0E3-1AFB-426D-A06F-7AC0167F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44C55-00EC-4CFA-98EE-22454ECD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5833-8221-4FEC-AE20-27412E40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4495-3725-4AD5-95CF-C023EF548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78223-0B73-43EF-A32E-F92C2A6AF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51427-84C7-49ED-9FB2-50C033C5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71CC8-9343-4BCA-8F16-963D8CD8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D6202-D47A-4F6F-A068-94153152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7174-EC68-4831-AA6C-B9B12E3D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5525D-BA0F-40CE-B77A-85DCE095E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7F181-C2CD-45B2-B42F-7C193B640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17681-F2B2-4B18-B798-E34F9179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41590-7F0C-4F3E-BE42-B9BC10AC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3FE72-0EBD-4DBA-A50F-1BD46FA9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7AE13-5363-4B8D-926D-6A8FF7EA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7E170-0C1E-4FAD-84C9-85BC88E5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1A0F3-FC30-43A7-BEA1-AD0969423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3A47-F8A3-4011-904F-C3756B0A5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02AC-FE9A-45B0-B27C-5E561E098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2F2E-CF33-42D2-BB40-77965FAD0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2874963"/>
            <a:ext cx="8372475" cy="2387600"/>
          </a:xfrm>
        </p:spPr>
        <p:txBody>
          <a:bodyPr>
            <a:normAutofit/>
          </a:bodyPr>
          <a:lstStyle/>
          <a:p>
            <a:pPr algn="l"/>
            <a:r>
              <a:rPr lang="lt-L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18CB2-20E4-4C75-8A84-D8D93EB1F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925" y="5773738"/>
            <a:ext cx="9144000" cy="541337"/>
          </a:xfrm>
        </p:spPr>
        <p:txBody>
          <a:bodyPr>
            <a:normAutofit/>
          </a:bodyPr>
          <a:lstStyle/>
          <a:p>
            <a:pPr algn="l"/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</a:t>
            </a:r>
            <a:r>
              <a:rPr lang="lt-L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007661-D0ED-416E-9A5D-A5724BECAFA6}"/>
              </a:ext>
            </a:extLst>
          </p:cNvPr>
          <p:cNvSpPr txBox="1">
            <a:spLocks/>
          </p:cNvSpPr>
          <p:nvPr/>
        </p:nvSpPr>
        <p:spPr>
          <a:xfrm>
            <a:off x="3143250" y="6315075"/>
            <a:ext cx="8648700" cy="34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D8358-3EB5-4A3E-820C-CFE81F90C3F3}"/>
              </a:ext>
            </a:extLst>
          </p:cNvPr>
          <p:cNvCxnSpPr/>
          <p:nvPr/>
        </p:nvCxnSpPr>
        <p:spPr>
          <a:xfrm flipH="1">
            <a:off x="2152650" y="6489700"/>
            <a:ext cx="91344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9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4"/>
            <a:ext cx="7915275" cy="838201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Placeholder 3">
            <a:extLst>
              <a:ext uri="{FF2B5EF4-FFF2-40B4-BE49-F238E27FC236}">
                <a16:creationId xmlns:a16="http://schemas.microsoft.com/office/drawing/2014/main" id="{DD8B995D-5A4C-4A64-8BB4-452687A00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602608"/>
              </p:ext>
            </p:extLst>
          </p:nvPr>
        </p:nvGraphicFramePr>
        <p:xfrm>
          <a:off x="1315243" y="2142273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278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5"/>
            <a:ext cx="7915275" cy="885826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rgbClr val="2A3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5400" b="1" dirty="0">
              <a:solidFill>
                <a:srgbClr val="2A3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4">
            <a:extLst>
              <a:ext uri="{FF2B5EF4-FFF2-40B4-BE49-F238E27FC236}">
                <a16:creationId xmlns:a16="http://schemas.microsoft.com/office/drawing/2014/main" id="{4D578140-9471-461F-AB72-CB962AD77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795671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Placeholder 5">
            <a:extLst>
              <a:ext uri="{FF2B5EF4-FFF2-40B4-BE49-F238E27FC236}">
                <a16:creationId xmlns:a16="http://schemas.microsoft.com/office/drawing/2014/main" id="{D9FB0504-E1C7-4335-8553-26489C5D5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744482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441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2F2E-CF33-42D2-BB40-77965FAD0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0" y="3752491"/>
            <a:ext cx="4743450" cy="900113"/>
          </a:xfrm>
        </p:spPr>
        <p:txBody>
          <a:bodyPr>
            <a:normAutofit fontScale="90000"/>
          </a:bodyPr>
          <a:lstStyle/>
          <a:p>
            <a:pPr algn="l"/>
            <a:r>
              <a:rPr lang="lt-L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18CB2-20E4-4C75-8A84-D8D93EB1F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0" y="4806539"/>
            <a:ext cx="5324475" cy="1687512"/>
          </a:xfrm>
        </p:spPr>
        <p:txBody>
          <a:bodyPr>
            <a:normAutofit/>
          </a:bodyPr>
          <a:lstStyle/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</a:t>
            </a:r>
          </a:p>
          <a:p>
            <a:pPr algn="l"/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lt-L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+370 000 00000</a:t>
            </a:r>
          </a:p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email@tspmi.vu.lt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61218598-D06E-49B9-AE5C-0BDF26F7E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8542"/>
            <a:ext cx="333375" cy="333375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B759D1E-9293-4AF9-BCB8-81784D90D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92229"/>
            <a:ext cx="333375" cy="33337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A75E26D-5A37-49AF-9787-5F5EBC0FC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95385"/>
            <a:ext cx="333375" cy="333375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A9C0FAB-55D5-4876-934E-F8A51DEA6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89073"/>
            <a:ext cx="333375" cy="333375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B461C32-1833-4E28-9F87-7AB6347D1F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4485917"/>
            <a:ext cx="333375" cy="333375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3F21C5F3-BB3B-4C82-BBF0-151DA52D148E}"/>
              </a:ext>
            </a:extLst>
          </p:cNvPr>
          <p:cNvSpPr txBox="1">
            <a:spLocks/>
          </p:cNvSpPr>
          <p:nvPr/>
        </p:nvSpPr>
        <p:spPr>
          <a:xfrm>
            <a:off x="1095375" y="4507585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tspmi.vu.lt</a:t>
            </a:r>
            <a:endParaRPr lang="lt-L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2575611-9DDF-4D81-BE61-9C99F7D53920}"/>
              </a:ext>
            </a:extLst>
          </p:cNvPr>
          <p:cNvSpPr txBox="1">
            <a:spLocks/>
          </p:cNvSpPr>
          <p:nvPr/>
        </p:nvSpPr>
        <p:spPr>
          <a:xfrm>
            <a:off x="1095375" y="4919667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tspmi</a:t>
            </a:r>
            <a:endParaRPr lang="lt-L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CE6790D-F6AB-48D8-AF65-4B7361422E16}"/>
              </a:ext>
            </a:extLst>
          </p:cNvPr>
          <p:cNvSpPr txBox="1">
            <a:spLocks/>
          </p:cNvSpPr>
          <p:nvPr/>
        </p:nvSpPr>
        <p:spPr>
          <a:xfrm>
            <a:off x="1095375" y="5331749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tspmi</a:t>
            </a:r>
            <a:endParaRPr lang="lt-L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F2A3EC18-4EE9-4CA5-BB7C-8C02E49D8612}"/>
              </a:ext>
            </a:extLst>
          </p:cNvPr>
          <p:cNvSpPr txBox="1">
            <a:spLocks/>
          </p:cNvSpPr>
          <p:nvPr/>
        </p:nvSpPr>
        <p:spPr>
          <a:xfrm>
            <a:off x="1095375" y="5743831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vu_tspmi</a:t>
            </a:r>
            <a:endParaRPr lang="lt-L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BB095309-6EA2-4D16-BAAD-6C89DCE2E861}"/>
              </a:ext>
            </a:extLst>
          </p:cNvPr>
          <p:cNvSpPr txBox="1">
            <a:spLocks/>
          </p:cNvSpPr>
          <p:nvPr/>
        </p:nvSpPr>
        <p:spPr>
          <a:xfrm>
            <a:off x="1095375" y="6155914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/VUTSPMI</a:t>
            </a:r>
          </a:p>
        </p:txBody>
      </p:sp>
    </p:spTree>
    <p:extLst>
      <p:ext uri="{BB962C8B-B14F-4D97-AF65-F5344CB8AC3E}">
        <p14:creationId xmlns:p14="http://schemas.microsoft.com/office/powerpoint/2010/main" val="283022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6" y="1114424"/>
            <a:ext cx="6076950" cy="1609725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rgbClr val="2A3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HEADER</a:t>
            </a:r>
            <a:endParaRPr lang="en-US" sz="5400" b="1" dirty="0">
              <a:solidFill>
                <a:srgbClr val="2A3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0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CEBF-6136-4816-8E9A-E7F2EA3D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871538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694F-D98F-469E-AE93-FF9EE3B7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31623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3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CEBF-6136-4816-8E9A-E7F2EA3D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871538"/>
          </a:xfrm>
        </p:spPr>
        <p:txBody>
          <a:bodyPr/>
          <a:lstStyle/>
          <a:p>
            <a:endParaRPr lang="en-US" b="1" dirty="0">
              <a:solidFill>
                <a:srgbClr val="2A35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694F-D98F-469E-AE93-FF9EE3B7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3162300"/>
          </a:xfrm>
        </p:spPr>
        <p:txBody>
          <a:bodyPr/>
          <a:lstStyle/>
          <a:p>
            <a:endParaRPr lang="en-US" dirty="0">
              <a:solidFill>
                <a:srgbClr val="2A3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7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4"/>
            <a:ext cx="6200775" cy="1609725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HEADER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2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CEBF-6136-4816-8E9A-E7F2EA3D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871538"/>
          </a:xfrm>
        </p:spPr>
        <p:txBody>
          <a:bodyPr/>
          <a:lstStyle/>
          <a:p>
            <a:endParaRPr lang="en-US" b="1" dirty="0">
              <a:solidFill>
                <a:srgbClr val="2A35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694F-D98F-469E-AE93-FF9EE3B7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3162300"/>
          </a:xfrm>
        </p:spPr>
        <p:txBody>
          <a:bodyPr/>
          <a:lstStyle/>
          <a:p>
            <a:endParaRPr lang="en-US" dirty="0">
              <a:solidFill>
                <a:srgbClr val="2A3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CEBF-6136-4816-8E9A-E7F2EA3D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871538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694F-D98F-469E-AE93-FF9EE3B7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31623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9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5"/>
            <a:ext cx="7915275" cy="885826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rgbClr val="2A3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5400" b="1" dirty="0">
              <a:solidFill>
                <a:srgbClr val="2A3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SmartArt Placeholder 3">
            <a:extLst>
              <a:ext uri="{FF2B5EF4-FFF2-40B4-BE49-F238E27FC236}">
                <a16:creationId xmlns:a16="http://schemas.microsoft.com/office/drawing/2014/main" id="{AD8D066A-072F-481A-AD62-23488B484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869655"/>
              </p:ext>
            </p:extLst>
          </p:nvPr>
        </p:nvGraphicFramePr>
        <p:xfrm>
          <a:off x="1848802" y="2184400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462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5"/>
            <a:ext cx="7915275" cy="885826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rgbClr val="2A3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5400" b="1" dirty="0">
              <a:solidFill>
                <a:srgbClr val="2A3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1B4B1723-E762-474D-99E9-E07BD89CC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613883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Placeholder 8">
            <a:extLst>
              <a:ext uri="{FF2B5EF4-FFF2-40B4-BE49-F238E27FC236}">
                <a16:creationId xmlns:a16="http://schemas.microsoft.com/office/drawing/2014/main" id="{295106C4-7C5A-486B-80CA-828003B18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694743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6105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D5834DE269940900155D75B41D34C" ma:contentTypeVersion="9" ma:contentTypeDescription="Create a new document." ma:contentTypeScope="" ma:versionID="0f44faa509fe03401a8d7a2e799f8f00">
  <xsd:schema xmlns:xsd="http://www.w3.org/2001/XMLSchema" xmlns:xs="http://www.w3.org/2001/XMLSchema" xmlns:p="http://schemas.microsoft.com/office/2006/metadata/properties" xmlns:ns2="8a53796d-dc1c-45e0-b3aa-94a62c70df9d" xmlns:ns3="3faf7e35-afe4-4b6e-8b8e-800dca621519" targetNamespace="http://schemas.microsoft.com/office/2006/metadata/properties" ma:root="true" ma:fieldsID="3b225b61e14c1f7cbfd8c603ba79b91c" ns2:_="" ns3:_="">
    <xsd:import namespace="8a53796d-dc1c-45e0-b3aa-94a62c70df9d"/>
    <xsd:import namespace="3faf7e35-afe4-4b6e-8b8e-800dca6215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3796d-dc1c-45e0-b3aa-94a62c70d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f7e35-afe4-4b6e-8b8e-800dca62151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730AA0-3EC4-446A-BE15-B5C20BB4CBC9}"/>
</file>

<file path=customXml/itemProps2.xml><?xml version="1.0" encoding="utf-8"?>
<ds:datastoreItem xmlns:ds="http://schemas.openxmlformats.org/officeDocument/2006/customXml" ds:itemID="{C192CF32-44E8-4E75-AB39-2B1C68096F4B}"/>
</file>

<file path=customXml/itemProps3.xml><?xml version="1.0" encoding="utf-8"?>
<ds:datastoreItem xmlns:ds="http://schemas.openxmlformats.org/officeDocument/2006/customXml" ds:itemID="{D990A4C9-E900-443E-AF4B-90F9E02E5083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60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TITLE OF PRESENTATION</vt:lpstr>
      <vt:lpstr>SECTION HEADER</vt:lpstr>
      <vt:lpstr>PowerPoint Presentation</vt:lpstr>
      <vt:lpstr>PowerPoint Presentation</vt:lpstr>
      <vt:lpstr>SECTION HEADER</vt:lpstr>
      <vt:lpstr>PowerPoint Presentation</vt:lpstr>
      <vt:lpstr>PowerPoint Presentation</vt:lpstr>
      <vt:lpstr>CONTENT</vt:lpstr>
      <vt:lpstr>CONTENT</vt:lpstr>
      <vt:lpstr>CONTENT</vt:lpstr>
      <vt:lpstr>CONTENT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PRISTATYMO PAVADINIMAS</dc:title>
  <dc:creator>Emilė Indrašiūtė</dc:creator>
  <cp:lastModifiedBy>Emilė Indrašiūtė</cp:lastModifiedBy>
  <cp:revision>9</cp:revision>
  <dcterms:created xsi:type="dcterms:W3CDTF">2021-03-01T09:26:51Z</dcterms:created>
  <dcterms:modified xsi:type="dcterms:W3CDTF">2021-03-01T10:40:48Z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0x010100FDCD5834DE269940900155D75B41D34C</vt:lpwstr>
  </property>
</Properties>
</file>